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73" r:id="rId8"/>
    <p:sldId id="261" r:id="rId9"/>
    <p:sldId id="262" r:id="rId10"/>
    <p:sldId id="270" r:id="rId11"/>
    <p:sldId id="263" r:id="rId12"/>
    <p:sldId id="271" r:id="rId13"/>
    <p:sldId id="264" r:id="rId14"/>
    <p:sldId id="272" r:id="rId15"/>
    <p:sldId id="265" r:id="rId16"/>
    <p:sldId id="276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org/details/stackexchang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2497" y="1896531"/>
            <a:ext cx="7755469" cy="1515533"/>
          </a:xfrm>
        </p:spPr>
        <p:txBody>
          <a:bodyPr/>
          <a:lstStyle/>
          <a:p>
            <a:r>
              <a:rPr lang="en-IN" dirty="0" smtClean="0"/>
              <a:t>Custom Content Delivery for Stack Overflow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Alok Kucheria</a:t>
            </a:r>
          </a:p>
          <a:p>
            <a:r>
              <a:rPr lang="en-IN" dirty="0" smtClean="0"/>
              <a:t>Raman Preet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867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Good and Bad - </a:t>
            </a:r>
            <a:r>
              <a:rPr lang="en-IN" u="sng" dirty="0" smtClean="0"/>
              <a:t>Simple Filtering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u="sng" dirty="0" smtClean="0"/>
              <a:t>Advantages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Easy to implement, intuitive</a:t>
            </a:r>
          </a:p>
          <a:p>
            <a:pPr>
              <a:buNone/>
            </a:pPr>
            <a:endParaRPr lang="en-IN" dirty="0" smtClean="0"/>
          </a:p>
          <a:p>
            <a:r>
              <a:rPr lang="en-IN" u="sng" dirty="0" smtClean="0"/>
              <a:t>Disadvantages </a:t>
            </a:r>
          </a:p>
          <a:p>
            <a:pPr>
              <a:buNone/>
            </a:pPr>
            <a:r>
              <a:rPr lang="en-IN" dirty="0" smtClean="0"/>
              <a:t>Difficult to measure results, uncertainty based on user requirement</a:t>
            </a:r>
          </a:p>
        </p:txBody>
      </p:sp>
    </p:spTree>
    <p:extLst>
      <p:ext uri="{BB962C8B-B14F-4D97-AF65-F5344CB8AC3E}">
        <p14:creationId xmlns:p14="http://schemas.microsoft.com/office/powerpoint/2010/main" xmlns="" val="368239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multiple decision trees using content of tags and posts</a:t>
            </a:r>
          </a:p>
          <a:p>
            <a:r>
              <a:rPr lang="en-IN" dirty="0" smtClean="0"/>
              <a:t>Split data into training and testing sets.</a:t>
            </a:r>
          </a:p>
          <a:p>
            <a:r>
              <a:rPr lang="en-IN" dirty="0" smtClean="0"/>
              <a:t>Create feature vectors using </a:t>
            </a:r>
            <a:r>
              <a:rPr lang="en-IN" dirty="0" err="1" smtClean="0"/>
              <a:t>tf-idf</a:t>
            </a:r>
            <a:endParaRPr lang="en-IN" dirty="0" smtClean="0"/>
          </a:p>
          <a:p>
            <a:r>
              <a:rPr lang="en-IN" dirty="0" smtClean="0"/>
              <a:t>Build model and sort on probabilities</a:t>
            </a:r>
          </a:p>
        </p:txBody>
      </p:sp>
    </p:spTree>
    <p:extLst>
      <p:ext uri="{BB962C8B-B14F-4D97-AF65-F5344CB8AC3E}">
        <p14:creationId xmlns:p14="http://schemas.microsoft.com/office/powerpoint/2010/main" xmlns="" val="3527414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Good and Bad - </a:t>
            </a:r>
            <a:r>
              <a:rPr lang="en-IN" u="sng" dirty="0" smtClean="0"/>
              <a:t>Random Forest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 smtClean="0"/>
              <a:t>Advantages</a:t>
            </a:r>
          </a:p>
          <a:p>
            <a:pPr>
              <a:buNone/>
            </a:pPr>
            <a:r>
              <a:rPr lang="en-IN" dirty="0" smtClean="0"/>
              <a:t>Accurate results, proven model based on probability</a:t>
            </a:r>
          </a:p>
          <a:p>
            <a:pPr>
              <a:buNone/>
            </a:pPr>
            <a:endParaRPr lang="en-IN" dirty="0" smtClean="0"/>
          </a:p>
          <a:p>
            <a:r>
              <a:rPr lang="en-IN" u="sng" dirty="0" smtClean="0"/>
              <a:t>Disadvantages</a:t>
            </a:r>
          </a:p>
          <a:p>
            <a:pPr>
              <a:buNone/>
            </a:pPr>
            <a:r>
              <a:rPr lang="en-IN" dirty="0" smtClean="0"/>
              <a:t>Depends on size of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7414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Sequence of n-items from given text</a:t>
            </a:r>
          </a:p>
          <a:p>
            <a:r>
              <a:rPr lang="en-IN" dirty="0" smtClean="0"/>
              <a:t>Used bigrams (n=2) for balance between performance and accuracy</a:t>
            </a:r>
          </a:p>
          <a:p>
            <a:r>
              <a:rPr lang="en-IN" dirty="0" smtClean="0"/>
              <a:t>Uses content of posts rather than relying on tags</a:t>
            </a:r>
          </a:p>
        </p:txBody>
      </p:sp>
    </p:spTree>
    <p:extLst>
      <p:ext uri="{BB962C8B-B14F-4D97-AF65-F5344CB8AC3E}">
        <p14:creationId xmlns:p14="http://schemas.microsoft.com/office/powerpoint/2010/main" xmlns="" val="551462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Good and Bad - </a:t>
            </a:r>
            <a:r>
              <a:rPr lang="en-IN" u="sng" dirty="0" smtClean="0"/>
              <a:t>N-grams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 smtClean="0"/>
              <a:t>Advantages</a:t>
            </a:r>
          </a:p>
          <a:p>
            <a:pPr>
              <a:buNone/>
            </a:pPr>
            <a:r>
              <a:rPr lang="en-IN" dirty="0" smtClean="0"/>
              <a:t>Quality of results is high</a:t>
            </a:r>
          </a:p>
          <a:p>
            <a:endParaRPr lang="en-IN" dirty="0" smtClean="0"/>
          </a:p>
          <a:p>
            <a:r>
              <a:rPr lang="en-IN" u="sng" dirty="0" smtClean="0"/>
              <a:t>Disadvantages</a:t>
            </a:r>
          </a:p>
          <a:p>
            <a:pPr>
              <a:buNone/>
            </a:pPr>
            <a:r>
              <a:rPr lang="en-IN" dirty="0" smtClean="0"/>
              <a:t>High computational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1462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AND THE WINNER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N-grams!</a:t>
            </a:r>
          </a:p>
          <a:p>
            <a:r>
              <a:rPr lang="en-IN" dirty="0" smtClean="0"/>
              <a:t>To the end-user, what matters is the quality of the content and not how difficult it was to extract it</a:t>
            </a:r>
          </a:p>
          <a:p>
            <a:r>
              <a:rPr lang="en-IN" dirty="0" smtClean="0"/>
              <a:t>Since delivery can be weekly, bi-weekly </a:t>
            </a:r>
            <a:r>
              <a:rPr lang="en-IN" dirty="0" err="1" smtClean="0"/>
              <a:t>etc</a:t>
            </a:r>
            <a:r>
              <a:rPr lang="en-IN" dirty="0" smtClean="0"/>
              <a:t>, content can be generated using adequate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0527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//CODE OWNERSHIP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7151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Extend to entire data set</a:t>
            </a:r>
          </a:p>
          <a:p>
            <a:r>
              <a:rPr lang="en-IN" dirty="0" smtClean="0"/>
              <a:t>Try web scraping instead of static data</a:t>
            </a:r>
          </a:p>
          <a:p>
            <a:r>
              <a:rPr lang="en-IN" dirty="0" smtClean="0"/>
              <a:t>Implement as Stack Overflow app using </a:t>
            </a:r>
            <a:r>
              <a:rPr lang="en-IN" dirty="0" err="1" smtClean="0"/>
              <a:t>Oauth</a:t>
            </a:r>
            <a:endParaRPr lang="en-IN" dirty="0" smtClean="0"/>
          </a:p>
          <a:p>
            <a:r>
              <a:rPr lang="en-IN" dirty="0" smtClean="0"/>
              <a:t>Implementing a centralized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7627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973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system to deliver customized content from Stack Overflow</a:t>
            </a:r>
          </a:p>
          <a:p>
            <a:r>
              <a:rPr lang="en-IN" dirty="0" smtClean="0"/>
              <a:t>Customization is done as per user requirement</a:t>
            </a:r>
          </a:p>
          <a:p>
            <a:r>
              <a:rPr lang="en-IN" dirty="0" smtClean="0"/>
              <a:t>Content is delivered in-mail as requested by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590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Stack Overflow has a lot of information</a:t>
            </a:r>
          </a:p>
          <a:p>
            <a:r>
              <a:rPr lang="en-IN" dirty="0" smtClean="0"/>
              <a:t>Currently, it is just present and available to users when they need it</a:t>
            </a:r>
          </a:p>
          <a:p>
            <a:r>
              <a:rPr lang="en-IN" dirty="0" smtClean="0"/>
              <a:t>What if all this information could be utilized effectively by understanding user needs</a:t>
            </a:r>
          </a:p>
          <a:p>
            <a:r>
              <a:rPr lang="en-IN" dirty="0"/>
              <a:t>Information can be converted to knowledge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235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PROVE IT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402" y="2814108"/>
            <a:ext cx="4124325" cy="238125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96373" y="2961745"/>
            <a:ext cx="1800225" cy="2028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50429" y="2756958"/>
            <a:ext cx="33432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657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WILL BENEFIT FROM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and everyone who uses </a:t>
            </a:r>
            <a:r>
              <a:rPr lang="en-US" dirty="0" err="1" smtClean="0"/>
              <a:t>StackOverflow</a:t>
            </a:r>
            <a:endParaRPr lang="en-US" dirty="0" smtClean="0"/>
          </a:p>
          <a:p>
            <a:r>
              <a:rPr lang="en-US" dirty="0" smtClean="0"/>
              <a:t>All those people who wanted a newsletter from </a:t>
            </a:r>
            <a:r>
              <a:rPr lang="en-US" dirty="0" err="1" smtClean="0"/>
              <a:t>StackOverflow</a:t>
            </a:r>
            <a:endParaRPr lang="en-US" dirty="0" smtClean="0"/>
          </a:p>
          <a:p>
            <a:r>
              <a:rPr lang="en-US" dirty="0" smtClean="0"/>
              <a:t>If you want to learn or just keep yourself with up to date.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Simple Filtering</a:t>
            </a:r>
          </a:p>
          <a:p>
            <a:r>
              <a:rPr lang="en-IN" dirty="0" smtClean="0"/>
              <a:t>Random Forest</a:t>
            </a:r>
          </a:p>
          <a:p>
            <a:r>
              <a:rPr lang="en-IN" dirty="0" smtClean="0"/>
              <a:t>N-gram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383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</a:t>
            </a:r>
            <a:endParaRPr lang="en-US" dirty="0"/>
          </a:p>
        </p:txBody>
      </p:sp>
      <p:sp>
        <p:nvSpPr>
          <p:cNvPr id="4" name="Frame 3"/>
          <p:cNvSpPr/>
          <p:nvPr/>
        </p:nvSpPr>
        <p:spPr>
          <a:xfrm>
            <a:off x="1175657" y="2821577"/>
            <a:ext cx="1214846" cy="1254034"/>
          </a:xfrm>
          <a:prstGeom prst="frame">
            <a:avLst>
              <a:gd name="adj1" fmla="val 66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SURVEY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(FRONT END)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4598129" y="2651759"/>
            <a:ext cx="1319348" cy="1436914"/>
          </a:xfrm>
          <a:prstGeom prst="flowChartMagneticDisk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41819" y="3252649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ALGO </a:t>
            </a:r>
          </a:p>
          <a:p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8" name="Flowchart: Decision 7"/>
          <p:cNvSpPr/>
          <p:nvPr/>
        </p:nvSpPr>
        <p:spPr>
          <a:xfrm>
            <a:off x="8412486" y="2547257"/>
            <a:ext cx="1985555" cy="1436914"/>
          </a:xfrm>
          <a:prstGeom prst="flowChartDecision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73741" y="3030583"/>
            <a:ext cx="146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PRE PROCESSED </a:t>
            </a:r>
          </a:p>
          <a:p>
            <a:pPr algn="ctr"/>
            <a:r>
              <a:rPr lang="en-US" sz="1200" dirty="0" smtClean="0"/>
              <a:t>DATA</a:t>
            </a:r>
            <a:endParaRPr lang="en-US" sz="1200" dirty="0"/>
          </a:p>
        </p:txBody>
      </p:sp>
      <p:sp>
        <p:nvSpPr>
          <p:cNvPr id="10" name="Frame 9"/>
          <p:cNvSpPr/>
          <p:nvPr/>
        </p:nvSpPr>
        <p:spPr>
          <a:xfrm>
            <a:off x="4140927" y="4841966"/>
            <a:ext cx="2059578" cy="1254034"/>
          </a:xfrm>
          <a:prstGeom prst="frame">
            <a:avLst>
              <a:gd name="adj1" fmla="val 66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PDF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CONVERSION</a:t>
            </a:r>
          </a:p>
        </p:txBody>
      </p:sp>
      <p:sp>
        <p:nvSpPr>
          <p:cNvPr id="11" name="Cloud Callout 10"/>
          <p:cNvSpPr/>
          <p:nvPr/>
        </p:nvSpPr>
        <p:spPr>
          <a:xfrm>
            <a:off x="8425543" y="4637314"/>
            <a:ext cx="1711234" cy="1123405"/>
          </a:xfrm>
          <a:prstGeom prst="cloudCallou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856617" y="5042263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2442754" y="3370218"/>
            <a:ext cx="2103120" cy="117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30137" y="3579223"/>
            <a:ext cx="1415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(CSV  DATA  FED)</a:t>
            </a:r>
            <a:endParaRPr lang="en-US" sz="1200" dirty="0"/>
          </a:p>
        </p:txBody>
      </p:sp>
      <p:sp>
        <p:nvSpPr>
          <p:cNvPr id="15" name="Left Arrow 14"/>
          <p:cNvSpPr/>
          <p:nvPr/>
        </p:nvSpPr>
        <p:spPr>
          <a:xfrm>
            <a:off x="6021976" y="3291840"/>
            <a:ext cx="2272938" cy="1567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21973" y="3513909"/>
            <a:ext cx="262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(DATA CLEANED FROM DATASET)</a:t>
            </a:r>
            <a:endParaRPr lang="en-US" sz="1200" dirty="0"/>
          </a:p>
        </p:txBody>
      </p:sp>
      <p:sp>
        <p:nvSpPr>
          <p:cNvPr id="17" name="Down Arrow 16"/>
          <p:cNvSpPr/>
          <p:nvPr/>
        </p:nvSpPr>
        <p:spPr>
          <a:xfrm>
            <a:off x="5212080" y="4193177"/>
            <a:ext cx="117566" cy="548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08023" y="4376057"/>
            <a:ext cx="1606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(PLAINTEXT  DATA)</a:t>
            </a:r>
            <a:endParaRPr lang="en-US" sz="1200" dirty="0"/>
          </a:p>
        </p:txBody>
      </p:sp>
      <p:sp>
        <p:nvSpPr>
          <p:cNvPr id="19" name="Right Arrow 18"/>
          <p:cNvSpPr/>
          <p:nvPr/>
        </p:nvSpPr>
        <p:spPr>
          <a:xfrm>
            <a:off x="6474823" y="5259986"/>
            <a:ext cx="1780903" cy="134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Archival data from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archive.org/details/stackexchange</a:t>
            </a:r>
            <a:endParaRPr lang="en-US" dirty="0" smtClean="0"/>
          </a:p>
          <a:p>
            <a:r>
              <a:rPr lang="en-IN" dirty="0" smtClean="0"/>
              <a:t>Data provided by Stack Exchange for all its sites</a:t>
            </a:r>
          </a:p>
          <a:p>
            <a:r>
              <a:rPr lang="en-IN" dirty="0" smtClean="0"/>
              <a:t>Used subset of programmers.stackexchange.com</a:t>
            </a:r>
          </a:p>
        </p:txBody>
      </p:sp>
    </p:spTree>
    <p:extLst>
      <p:ext uri="{BB962C8B-B14F-4D97-AF65-F5344CB8AC3E}">
        <p14:creationId xmlns:p14="http://schemas.microsoft.com/office/powerpoint/2010/main" xmlns="" val="739327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Based on user requirement, extract tags</a:t>
            </a:r>
          </a:p>
          <a:p>
            <a:r>
              <a:rPr lang="en-IN" dirty="0" smtClean="0"/>
              <a:t>Based on tags, sort posts by frequency of votes, comments etc</a:t>
            </a:r>
          </a:p>
        </p:txBody>
      </p:sp>
    </p:spTree>
    <p:extLst>
      <p:ext uri="{BB962C8B-B14F-4D97-AF65-F5344CB8AC3E}">
        <p14:creationId xmlns:p14="http://schemas.microsoft.com/office/powerpoint/2010/main" xmlns="" val="3682390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764</TotalTime>
  <Words>394</Words>
  <Application>Microsoft Office PowerPoint</Application>
  <PresentationFormat>Custom</PresentationFormat>
  <Paragraphs>81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Organic</vt:lpstr>
      <vt:lpstr>Custom Content Delivery for Stack Overflow</vt:lpstr>
      <vt:lpstr>WHAT ?</vt:lpstr>
      <vt:lpstr>WHY ?</vt:lpstr>
      <vt:lpstr>PROVE IT</vt:lpstr>
      <vt:lpstr>WHO WILL BENEFIT FROM THIS</vt:lpstr>
      <vt:lpstr>HOW</vt:lpstr>
      <vt:lpstr>THE MODEL</vt:lpstr>
      <vt:lpstr>USING</vt:lpstr>
      <vt:lpstr>Simple Filtering</vt:lpstr>
      <vt:lpstr>The Good and Bad - Simple Filtering</vt:lpstr>
      <vt:lpstr>Random Forest</vt:lpstr>
      <vt:lpstr>The Good and Bad - Random Forest</vt:lpstr>
      <vt:lpstr>N-grams</vt:lpstr>
      <vt:lpstr>The Good and Bad - N-grams</vt:lpstr>
      <vt:lpstr>AND THE WINNER IS…</vt:lpstr>
      <vt:lpstr>STATISTICS</vt:lpstr>
      <vt:lpstr>FUTURE WORKS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Content Delivery for Stack Overflow</dc:title>
  <dc:creator>Alok K</dc:creator>
  <cp:lastModifiedBy>Raman</cp:lastModifiedBy>
  <cp:revision>45</cp:revision>
  <dcterms:created xsi:type="dcterms:W3CDTF">2016-04-17T18:34:59Z</dcterms:created>
  <dcterms:modified xsi:type="dcterms:W3CDTF">2016-04-19T17:08:19Z</dcterms:modified>
</cp:coreProperties>
</file>