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17" autoAdjust="0"/>
    <p:restoredTop sz="99104" autoAdjust="0"/>
  </p:normalViewPr>
  <p:slideViewPr>
    <p:cSldViewPr>
      <p:cViewPr varScale="1">
        <p:scale>
          <a:sx n="72" d="100"/>
          <a:sy n="72" d="100"/>
        </p:scale>
        <p:origin x="-14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FEA7B-267B-5A4C-9B89-D36F831B8789}" type="datetimeFigureOut">
              <a:rPr lang="en-US" smtClean="0"/>
              <a:pPr/>
              <a:t>4/7/2016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6728B-5771-284B-A885-D374965E3C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724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E056E0-CFC3-2341-AE73-0BB6D54C68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067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65E99-5EF9-174C-A491-354317ADBC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611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609600"/>
            <a:ext cx="21336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9E142-5632-894D-929E-B4DE9A6E5F1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5801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609600"/>
            <a:ext cx="8534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5589372-B7EA-4846-A2ED-79CF688073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335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861AF-801C-5E4C-B71E-59804E888F5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134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ACCA72-8C9F-A345-94E8-A3699DDA05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905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9812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A0CDA-01EB-A14F-BB6C-5DD49C5047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1777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C06C4-5C7F-444D-B536-B223B42B23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386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03751-E909-B140-B626-EDA422C074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794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E9528B-0764-FF41-AF9D-9EFA58857A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042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E5CECF-DBA3-5344-BC41-38852394B8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138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B5F1B-A06B-2142-974D-FEDA30BC44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175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8077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6B4D412-1F51-B84D-AA6B-A9B8EC6BBDD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0" y="0"/>
            <a:ext cx="457200" cy="6858000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6" name="Picture 12" descr="CSC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35800" y="5791200"/>
            <a:ext cx="2108200" cy="105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Palatino Linotype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research/developer-survey-2015" TargetMode="External"/><Relationship Id="rId2" Type="http://schemas.openxmlformats.org/officeDocument/2006/relationships/hyperlink" Target="https://en.wikipedia.org/wiki/recommender-syste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www4.ncsu.edu/~ojrojas/picts/ncsu%20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228600"/>
            <a:ext cx="1828800" cy="18288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838200" y="2492375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Custom Content Delivery for Stack Overflow</a:t>
            </a:r>
            <a:endParaRPr kumimoji="0" lang="en-US" sz="4400" b="0" i="0" u="sng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 bwMode="auto">
          <a:xfrm>
            <a:off x="2895600" y="4495800"/>
            <a:ext cx="396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Alok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Kucheria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Ramanpreet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Singh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762000" y="2286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u="sng" kern="0" dirty="0" smtClean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What is this all about ?</a:t>
            </a:r>
            <a:endParaRPr kumimoji="0" lang="en-US" sz="4400" b="0" i="0" u="sng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905000"/>
            <a:ext cx="7620000" cy="44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A solution that we present to curb </a:t>
            </a:r>
            <a:r>
              <a:rPr lang="en-US" dirty="0" smtClean="0"/>
              <a:t>the </a:t>
            </a:r>
            <a:r>
              <a:rPr lang="en-US" dirty="0" smtClean="0"/>
              <a:t>problem </a:t>
            </a:r>
            <a:r>
              <a:rPr lang="en-US" dirty="0" smtClean="0"/>
              <a:t>of going through the sea of data that Stack Overflow has.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dirty="0" smtClean="0"/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It </a:t>
            </a:r>
            <a:r>
              <a:rPr lang="en-US" dirty="0" smtClean="0"/>
              <a:t>takes as user input data acquired from various users for customizing the content they would like to receive from Stack Overflow.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838200" y="3048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</a:t>
            </a:r>
            <a:r>
              <a:rPr kumimoji="0" lang="en-US" sz="4400" b="0" i="0" u="sng" strike="noStrike" kern="0" cap="none" spc="0" normalizeH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did we do this?</a:t>
            </a:r>
            <a:endParaRPr kumimoji="0" lang="en-US" sz="4400" b="0" i="0" u="sng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7772400" cy="4319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  <a:buFont typeface="Arial" pitchFamily="34" charset="0"/>
              <a:buChar char="•"/>
            </a:pPr>
            <a:r>
              <a:rPr lang="en-US" dirty="0" smtClean="0"/>
              <a:t>Stack Overflow has a lot of data.</a:t>
            </a:r>
          </a:p>
          <a:p>
            <a:pPr>
              <a:lnSpc>
                <a:spcPct val="300000"/>
              </a:lnSpc>
              <a:buFont typeface="Arial" pitchFamily="34" charset="0"/>
              <a:buChar char="•"/>
            </a:pPr>
            <a:r>
              <a:rPr lang="en-US" dirty="0" smtClean="0"/>
              <a:t>Keeping up with it can be cumbersome.</a:t>
            </a:r>
          </a:p>
          <a:p>
            <a:pPr>
              <a:lnSpc>
                <a:spcPct val="300000"/>
              </a:lnSpc>
              <a:buFont typeface="Arial" pitchFamily="34" charset="0"/>
              <a:buChar char="•"/>
            </a:pPr>
            <a:r>
              <a:rPr lang="en-US" dirty="0" smtClean="0"/>
              <a:t>No centralized source.</a:t>
            </a:r>
          </a:p>
          <a:p>
            <a:pPr>
              <a:lnSpc>
                <a:spcPct val="300000"/>
              </a:lnSpc>
              <a:buFont typeface="Arial" pitchFamily="34" charset="0"/>
              <a:buChar char="•"/>
            </a:pPr>
            <a:r>
              <a:rPr lang="en-US" dirty="0" smtClean="0"/>
              <a:t>No newsletter in place.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/>
          <p:cNvSpPr txBox="1">
            <a:spLocks/>
          </p:cNvSpPr>
          <p:nvPr/>
        </p:nvSpPr>
        <p:spPr bwMode="auto">
          <a:xfrm>
            <a:off x="914400" y="1600200"/>
            <a:ext cx="44196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kern="0" dirty="0" smtClean="0">
                <a:latin typeface="+mn-lt"/>
                <a:ea typeface="+mn-ea"/>
              </a:rPr>
              <a:t>Simple Filter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Random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Forest</a:t>
            </a:r>
          </a:p>
          <a:p>
            <a:pPr marL="342900" marR="0" lvl="0" indent="-342900" algn="l" defTabSz="914400" rtl="0" eaLnBrk="1" fontAlgn="base" latinLnBrk="0" hangingPunct="1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kern="0" baseline="0" dirty="0" smtClean="0">
                <a:latin typeface="+mn-lt"/>
                <a:ea typeface="+mn-ea"/>
              </a:rPr>
              <a:t>N-gram</a:t>
            </a:r>
            <a:r>
              <a:rPr lang="en-US" sz="2800" kern="0" dirty="0" smtClean="0">
                <a:latin typeface="+mn-lt"/>
                <a:ea typeface="+mn-ea"/>
              </a:rPr>
              <a:t>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838200" y="3048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u="sng" kern="0" dirty="0" smtClean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How</a:t>
            </a:r>
            <a:r>
              <a:rPr kumimoji="0" lang="en-US" sz="4400" b="0" i="0" u="sng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sng" strike="noStrike" kern="0" cap="none" spc="0" normalizeH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did we do this?</a:t>
            </a:r>
            <a:endParaRPr kumimoji="0" lang="en-US" sz="4400" b="0" i="0" u="sng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838200" y="2286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sng" strike="noStrike" kern="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Our Data</a:t>
            </a:r>
            <a:endParaRPr kumimoji="0" lang="en-US" sz="4400" b="0" i="0" u="sng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914400" y="1600200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www.archives.data.stackexchange.com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838200" y="2286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u="sng" kern="0" dirty="0" smtClean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Performance</a:t>
            </a:r>
            <a:endParaRPr kumimoji="0" lang="en-US" sz="4400" b="0" i="0" u="sng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914400" y="1600200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2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N-gram provides most accurate results.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800" kern="0" dirty="0" smtClean="0">
                <a:latin typeface="+mn-lt"/>
                <a:ea typeface="+mn-ea"/>
              </a:rPr>
              <a:t>Random forest degrades as the data size increases</a:t>
            </a:r>
          </a:p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Simple filter gives random results.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838200" y="2286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u="sng" kern="0" dirty="0" smtClean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Conclusion</a:t>
            </a:r>
            <a:endParaRPr kumimoji="0" lang="en-US" sz="4400" b="0" i="0" u="sng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914400" y="1600200"/>
            <a:ext cx="716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N-gram provides most accurate results and thus is our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choice for the algorithm</a:t>
            </a:r>
            <a:r>
              <a:rPr lang="en-US" sz="2800" kern="0" dirty="0" smtClean="0">
                <a:latin typeface="+mn-lt"/>
                <a:ea typeface="+mn-ea"/>
              </a:rPr>
              <a:t>m. 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838200" y="228600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u="sng" kern="0" dirty="0" smtClean="0">
                <a:solidFill>
                  <a:srgbClr val="CC0000"/>
                </a:solidFill>
                <a:latin typeface="+mj-lt"/>
                <a:ea typeface="+mj-ea"/>
                <a:cs typeface="+mj-cs"/>
              </a:rPr>
              <a:t>References</a:t>
            </a:r>
            <a:endParaRPr kumimoji="0" lang="en-US" sz="4400" b="0" i="0" u="sng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914400" y="16002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2800" kern="0" dirty="0" smtClean="0">
                <a:latin typeface="+mn-lt"/>
                <a:ea typeface="+mn-ea"/>
              </a:rPr>
              <a:t>[1] </a:t>
            </a:r>
            <a:r>
              <a:rPr lang="en-US" sz="2800" kern="0" dirty="0" smtClean="0">
                <a:latin typeface="+mn-lt"/>
                <a:ea typeface="+mn-ea"/>
              </a:rPr>
              <a:t>www.academia.edu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800" kern="0" dirty="0" smtClean="0">
                <a:latin typeface="+mn-lt"/>
                <a:ea typeface="+mn-ea"/>
              </a:rPr>
              <a:t>[2] </a:t>
            </a:r>
            <a:r>
              <a:rPr lang="en-US" sz="2800" kern="0" dirty="0" smtClean="0">
                <a:latin typeface="+mn-lt"/>
                <a:ea typeface="+mn-ea"/>
                <a:hlinkClick r:id="rId2"/>
              </a:rPr>
              <a:t>https</a:t>
            </a:r>
            <a:r>
              <a:rPr lang="en-US" sz="2800" kern="0" dirty="0" smtClean="0">
                <a:latin typeface="+mn-lt"/>
                <a:ea typeface="+mn-ea"/>
                <a:hlinkClick r:id="rId2"/>
              </a:rPr>
              <a:t>://</a:t>
            </a:r>
            <a:r>
              <a:rPr lang="en-US" sz="2800" kern="0" dirty="0" smtClean="0">
                <a:latin typeface="+mn-lt"/>
                <a:ea typeface="+mn-ea"/>
                <a:hlinkClick r:id="rId2"/>
              </a:rPr>
              <a:t>en.wikipedia.org/wiki/recommender-system</a:t>
            </a:r>
            <a:endParaRPr lang="en-US" sz="2800" kern="0" dirty="0" smtClean="0">
              <a:latin typeface="+mn-lt"/>
              <a:ea typeface="+mn-ea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800" kern="0" dirty="0" smtClean="0">
                <a:latin typeface="+mn-lt"/>
                <a:ea typeface="+mn-ea"/>
              </a:rPr>
              <a:t>[3] </a:t>
            </a:r>
            <a:r>
              <a:rPr lang="en-US" sz="2800" kern="0" dirty="0" smtClean="0">
                <a:latin typeface="+mn-lt"/>
                <a:ea typeface="+mn-ea"/>
                <a:hlinkClick r:id="rId3"/>
              </a:rPr>
              <a:t>http://</a:t>
            </a:r>
            <a:r>
              <a:rPr lang="en-US" sz="2800" kern="0" dirty="0" smtClean="0">
                <a:latin typeface="+mn-lt"/>
                <a:ea typeface="+mn-ea"/>
                <a:hlinkClick r:id="rId3"/>
              </a:rPr>
              <a:t>stackoverflow.com/research/developer-survey-2015</a:t>
            </a:r>
            <a:endParaRPr lang="en-US" sz="2800" kern="0" dirty="0" smtClean="0">
              <a:latin typeface="+mn-lt"/>
              <a:ea typeface="+mn-ea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sz="2800" kern="0" dirty="0" smtClean="0">
                <a:latin typeface="+mn-lt"/>
                <a:ea typeface="+mn-ea"/>
              </a:rPr>
              <a:t>[4] </a:t>
            </a:r>
            <a:r>
              <a:rPr lang="en-US" sz="2800" kern="0" dirty="0" smtClean="0">
                <a:latin typeface="+mn-lt"/>
                <a:ea typeface="+mn-ea"/>
              </a:rPr>
              <a:t>www.</a:t>
            </a:r>
            <a:r>
              <a:rPr lang="en-US" sz="2800" kern="0" dirty="0" smtClean="0"/>
              <a:t>s</a:t>
            </a:r>
            <a:r>
              <a:rPr lang="en-US" sz="2800" kern="0" dirty="0" smtClean="0">
                <a:latin typeface="+mn-lt"/>
                <a:ea typeface="+mn-ea"/>
              </a:rPr>
              <a:t>tackoverflow.com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800" kern="0" dirty="0" smtClean="0">
                <a:latin typeface="+mn-lt"/>
                <a:ea typeface="+mn-ea"/>
              </a:rPr>
              <a:t>[</a:t>
            </a:r>
            <a:r>
              <a:rPr lang="en-US" sz="2800" kern="0" dirty="0" smtClean="0">
                <a:latin typeface="+mn-lt"/>
                <a:ea typeface="+mn-ea"/>
              </a:rPr>
              <a:t>5]</a:t>
            </a:r>
            <a:r>
              <a:rPr lang="en-US" sz="2800" kern="0" dirty="0" smtClean="0"/>
              <a:t> </a:t>
            </a:r>
            <a:r>
              <a:rPr lang="en-US" sz="2800" kern="0" dirty="0" smtClean="0"/>
              <a:t>www.</a:t>
            </a:r>
            <a:r>
              <a:rPr lang="en-US" sz="2800" kern="0" dirty="0" smtClean="0">
                <a:latin typeface="+mn-lt"/>
                <a:ea typeface="+mn-ea"/>
              </a:rPr>
              <a:t>programmers.stackexchange.com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800" kern="0" dirty="0" smtClean="0">
                <a:latin typeface="+mn-lt"/>
                <a:ea typeface="+mn-ea"/>
              </a:rPr>
              <a:t>[6]https://archive.org/details/stackexchange</a:t>
            </a:r>
            <a:endParaRPr kumimoji="0" 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Palatino Linotype"/>
        <a:ea typeface="ＭＳ Ｐゴシック"/>
        <a:cs typeface=""/>
      </a:majorFont>
      <a:minorFont>
        <a:latin typeface="Palatino Linotype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170</Words>
  <Application>Microsoft Macintosh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NCSU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 Goes Here</dc:title>
  <dc:creator>Creative Services</dc:creator>
  <cp:lastModifiedBy>Raman</cp:lastModifiedBy>
  <cp:revision>157</cp:revision>
  <dcterms:created xsi:type="dcterms:W3CDTF">2006-03-22T21:43:45Z</dcterms:created>
  <dcterms:modified xsi:type="dcterms:W3CDTF">2016-04-08T03:52:13Z</dcterms:modified>
</cp:coreProperties>
</file>