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7" r:id="rId8"/>
    <p:sldId id="271" r:id="rId9"/>
    <p:sldId id="270" r:id="rId10"/>
    <p:sldId id="272" r:id="rId11"/>
    <p:sldId id="260" r:id="rId12"/>
    <p:sldId id="261" r:id="rId13"/>
    <p:sldId id="263" r:id="rId14"/>
    <p:sldId id="268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06" autoAdjust="0"/>
  </p:normalViewPr>
  <p:slideViewPr>
    <p:cSldViewPr snapToGrid="0" snapToObjects="1">
      <p:cViewPr>
        <p:scale>
          <a:sx n="105" d="100"/>
          <a:sy n="105" d="100"/>
        </p:scale>
        <p:origin x="-1744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5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0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3EBF-3E46-EA4C-84FC-C71BFA173A0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FEB3-3D85-AC4E-9B1B-49AAB72A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-jasmine.heroku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12757"/>
            <a:ext cx="6400800" cy="43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Alok Guha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62345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Unit Testing Framework for JavaScript</a:t>
            </a:r>
            <a:endParaRPr lang="en-US" dirty="0"/>
          </a:p>
        </p:txBody>
      </p:sp>
      <p:pic>
        <p:nvPicPr>
          <p:cNvPr id="5" name="Picture 4" descr="jasmin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33" y="987425"/>
            <a:ext cx="3581400" cy="1143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005"/>
            <a:ext cx="8229600" cy="4525963"/>
          </a:xfrm>
        </p:spPr>
        <p:txBody>
          <a:bodyPr/>
          <a:lstStyle/>
          <a:p>
            <a:r>
              <a:rPr lang="en-US" dirty="0" smtClean="0"/>
              <a:t>These are mock or fake calls to method.</a:t>
            </a:r>
          </a:p>
          <a:p>
            <a:r>
              <a:rPr lang="en-US" dirty="0" smtClean="0"/>
              <a:t>Spies should be created before expectations.</a:t>
            </a:r>
          </a:p>
          <a:p>
            <a:r>
              <a:rPr lang="en-US" dirty="0" smtClean="0"/>
              <a:t>Spies can be checked if they were called or not, and what was calling arguments.</a:t>
            </a:r>
            <a:endParaRPr lang="en-US" dirty="0"/>
          </a:p>
        </p:txBody>
      </p:sp>
      <p:pic>
        <p:nvPicPr>
          <p:cNvPr id="4" name="Picture 3" descr="sp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81" y="69020"/>
            <a:ext cx="1624391" cy="16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Tests ?</a:t>
            </a:r>
            <a:endParaRPr lang="en-US" dirty="0"/>
          </a:p>
        </p:txBody>
      </p:sp>
      <p:pic>
        <p:nvPicPr>
          <p:cNvPr id="6" name="Picture 5" descr="Screen Shot 2013-03-27 at 7.0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447799"/>
            <a:ext cx="8304078" cy="4659842"/>
          </a:xfrm>
          <a:prstGeom prst="rect">
            <a:avLst/>
          </a:prstGeom>
        </p:spPr>
      </p:pic>
      <p:pic>
        <p:nvPicPr>
          <p:cNvPr id="7" name="Picture 6" descr="Screen Shot 2013-03-27 at 11.09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38" y="274638"/>
            <a:ext cx="1671463" cy="11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3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9619"/>
            <a:ext cx="8229600" cy="4396544"/>
          </a:xfrm>
        </p:spPr>
        <p:txBody>
          <a:bodyPr/>
          <a:lstStyle/>
          <a:p>
            <a:r>
              <a:rPr lang="en-US" dirty="0" smtClean="0"/>
              <a:t>a &amp; b should be defined always.</a:t>
            </a:r>
          </a:p>
          <a:p>
            <a:r>
              <a:rPr lang="en-US" dirty="0" smtClean="0"/>
              <a:t>If a &amp; b defined it should return sum of them.</a:t>
            </a:r>
          </a:p>
          <a:p>
            <a:r>
              <a:rPr lang="en-US" dirty="0" smtClean="0"/>
              <a:t>if a or b is not defined, result should be undefined.</a:t>
            </a:r>
          </a:p>
          <a:p>
            <a:r>
              <a:rPr lang="en-US" dirty="0" smtClean="0"/>
              <a:t>Result should be in same cast as input provided.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6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4504"/>
            <a:ext cx="8229600" cy="1143000"/>
          </a:xfrm>
        </p:spPr>
        <p:txBody>
          <a:bodyPr/>
          <a:lstStyle/>
          <a:p>
            <a:r>
              <a:rPr lang="en-US" dirty="0" smtClean="0"/>
              <a:t>Lets welcome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4190"/>
            <a:ext cx="8229600" cy="4831973"/>
          </a:xfrm>
        </p:spPr>
        <p:txBody>
          <a:bodyPr/>
          <a:lstStyle/>
          <a:p>
            <a:r>
              <a:rPr lang="en-US" dirty="0" smtClean="0"/>
              <a:t>Live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0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http://pivotal.github.com/jasmine/</a:t>
            </a:r>
            <a:endParaRPr lang="fi-FI" dirty="0" smtClean="0">
              <a:hlinkClick r:id="rId2"/>
            </a:endParaRPr>
          </a:p>
          <a:p>
            <a:r>
              <a:rPr lang="fi-FI" dirty="0" smtClean="0">
                <a:hlinkClick r:id="rId2"/>
              </a:rPr>
              <a:t>http://evanhahn.com/how-do-i-jasmine/</a:t>
            </a:r>
            <a:endParaRPr lang="pl-PL" dirty="0" smtClean="0">
              <a:hlinkClick r:id="rId2"/>
            </a:endParaRPr>
          </a:p>
          <a:p>
            <a:r>
              <a:rPr lang="pl-PL" dirty="0" smtClean="0">
                <a:hlinkClick r:id="rId2"/>
              </a:rPr>
              <a:t>http://try-jasmine.heroku.com/</a:t>
            </a:r>
            <a:endParaRPr lang="pl-PL" dirty="0" smtClean="0"/>
          </a:p>
          <a:p>
            <a:r>
              <a:rPr lang="en-US" dirty="0" smtClean="0"/>
              <a:t>My own experiences.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27 at 11.1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627"/>
            <a:ext cx="9144000" cy="2695801"/>
          </a:xfrm>
          <a:prstGeom prst="rect">
            <a:avLst/>
          </a:prstGeom>
        </p:spPr>
      </p:pic>
      <p:pic>
        <p:nvPicPr>
          <p:cNvPr id="6" name="Picture 5" descr="Screen Shot 2013-03-28 at 12.02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07" y="861786"/>
            <a:ext cx="6255874" cy="13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smine-Wallpaper-aladdin-5776521-1024-7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satisfaction</a:t>
            </a:r>
          </a:p>
          <a:p>
            <a:r>
              <a:rPr lang="en-US" dirty="0" smtClean="0"/>
              <a:t>Code Against Your API While or Before it is Built</a:t>
            </a:r>
          </a:p>
          <a:p>
            <a:r>
              <a:rPr lang="en-US" dirty="0" smtClean="0"/>
              <a:t>Leads to a Better Design</a:t>
            </a:r>
          </a:p>
          <a:p>
            <a:r>
              <a:rPr lang="en-US" dirty="0" smtClean="0"/>
              <a:t>Understand How Your Code Works</a:t>
            </a:r>
          </a:p>
          <a:p>
            <a:r>
              <a:rPr lang="en-US" dirty="0" smtClean="0"/>
              <a:t>Confidence in Your Code</a:t>
            </a:r>
          </a:p>
        </p:txBody>
      </p:sp>
    </p:spTree>
    <p:extLst>
      <p:ext uri="{BB962C8B-B14F-4D97-AF65-F5344CB8AC3E}">
        <p14:creationId xmlns:p14="http://schemas.microsoft.com/office/powerpoint/2010/main" val="402013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UTs are more important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14"/>
            <a:ext cx="8229600" cy="4130449"/>
          </a:xfrm>
        </p:spPr>
        <p:txBody>
          <a:bodyPr/>
          <a:lstStyle/>
          <a:p>
            <a:r>
              <a:rPr lang="en-US" dirty="0" smtClean="0"/>
              <a:t>Because its weak-typed language</a:t>
            </a:r>
          </a:p>
          <a:p>
            <a:r>
              <a:rPr lang="en-US" dirty="0" smtClean="0"/>
              <a:t>Works on client side.</a:t>
            </a:r>
          </a:p>
          <a:p>
            <a:r>
              <a:rPr lang="en-US" dirty="0" smtClean="0"/>
              <a:t>Faster to test Unit Tests than to browse actual application.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Jasmine</a:t>
            </a:r>
            <a:br>
              <a:rPr lang="en-US" dirty="0" smtClean="0"/>
            </a:br>
            <a:r>
              <a:rPr lang="en-US" sz="3100" dirty="0" smtClean="0"/>
              <a:t>A BDD framework for JavaScript testing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199"/>
            <a:ext cx="8229600" cy="3431419"/>
          </a:xfrm>
        </p:spPr>
        <p:txBody>
          <a:bodyPr/>
          <a:lstStyle/>
          <a:p>
            <a:r>
              <a:rPr lang="en-US" dirty="0" smtClean="0"/>
              <a:t>a behavior-driven development framework for testing JavaScript code.</a:t>
            </a:r>
          </a:p>
          <a:p>
            <a:r>
              <a:rPr lang="en-US" dirty="0" smtClean="0"/>
              <a:t>does not depend on any other JavaScript frameworks</a:t>
            </a:r>
          </a:p>
          <a:p>
            <a:r>
              <a:rPr lang="en-US" dirty="0"/>
              <a:t>d</a:t>
            </a:r>
            <a:r>
              <a:rPr lang="en-US" dirty="0" smtClean="0"/>
              <a:t>oes not require DOM.</a:t>
            </a:r>
          </a:p>
          <a:p>
            <a:r>
              <a:rPr lang="en-US" dirty="0" smtClean="0"/>
              <a:t>Can be integrated with any CI tool.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Suits &amp; </a:t>
            </a:r>
            <a:r>
              <a:rPr lang="en-US" dirty="0" err="1" smtClean="0"/>
              <a:t>Spects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Shot 2013-03-28 at 11.58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0" b="5690"/>
          <a:stretch>
            <a:fillRect/>
          </a:stretch>
        </p:blipFill>
        <p:spPr>
          <a:xfrm>
            <a:off x="326571" y="1417638"/>
            <a:ext cx="8817429" cy="1891658"/>
          </a:xfrm>
        </p:spPr>
      </p:pic>
      <p:sp>
        <p:nvSpPr>
          <p:cNvPr id="6" name="Down Arrow 5"/>
          <p:cNvSpPr/>
          <p:nvPr/>
        </p:nvSpPr>
        <p:spPr>
          <a:xfrm>
            <a:off x="664416" y="665238"/>
            <a:ext cx="484632" cy="5878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132225" y="1777999"/>
            <a:ext cx="532191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3-03-28 at 12.0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4334328"/>
            <a:ext cx="8454572" cy="21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4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219"/>
            <a:ext cx="8229600" cy="1143000"/>
          </a:xfrm>
        </p:spPr>
        <p:txBody>
          <a:bodyPr/>
          <a:lstStyle/>
          <a:p>
            <a:r>
              <a:rPr lang="en-US" dirty="0" smtClean="0"/>
              <a:t>Expectations &amp;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086"/>
            <a:ext cx="8229600" cy="18818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express what you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expect </a:t>
            </a:r>
            <a:r>
              <a:rPr lang="en-US" dirty="0" smtClean="0"/>
              <a:t>about behavior of your code.</a:t>
            </a:r>
          </a:p>
          <a:p>
            <a:r>
              <a:rPr lang="en-US" dirty="0"/>
              <a:t>M</a:t>
            </a:r>
            <a:r>
              <a:rPr lang="en-US" dirty="0" smtClean="0"/>
              <a:t>atcher implements a </a:t>
            </a:r>
            <a:r>
              <a:rPr lang="en-US" dirty="0" smtClean="0">
                <a:solidFill>
                  <a:srgbClr val="77933C"/>
                </a:solidFill>
              </a:rPr>
              <a:t>Boolean</a:t>
            </a:r>
            <a:r>
              <a:rPr lang="en-US" dirty="0" smtClean="0"/>
              <a:t> comparison between the actual value and the expected value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3-28 at 12.10.5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1"/>
          <a:stretch/>
        </p:blipFill>
        <p:spPr>
          <a:xfrm>
            <a:off x="217714" y="3528782"/>
            <a:ext cx="8926286" cy="2396613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>
            <a:off x="898022" y="4535713"/>
            <a:ext cx="639741" cy="36367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Used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'</a:t>
            </a:r>
            <a:r>
              <a:rPr lang="en-US" dirty="0" err="1" smtClean="0"/>
              <a:t>toBe</a:t>
            </a:r>
            <a:r>
              <a:rPr lang="en-US" dirty="0" smtClean="0"/>
              <a:t>' matcher compares with ===</a:t>
            </a:r>
          </a:p>
          <a:p>
            <a:r>
              <a:rPr lang="en-US" dirty="0" smtClean="0"/>
              <a:t>The '</a:t>
            </a:r>
            <a:r>
              <a:rPr lang="en-US" dirty="0" err="1" smtClean="0"/>
              <a:t>toEqual</a:t>
            </a:r>
            <a:r>
              <a:rPr lang="en-US" dirty="0" smtClean="0"/>
              <a:t>' matcher</a:t>
            </a:r>
          </a:p>
          <a:p>
            <a:r>
              <a:rPr lang="en-US" dirty="0" smtClean="0"/>
              <a:t>The '</a:t>
            </a:r>
            <a:r>
              <a:rPr lang="en-US" dirty="0" err="1" smtClean="0"/>
              <a:t>toMatch</a:t>
            </a:r>
            <a:r>
              <a:rPr lang="en-US" dirty="0" smtClean="0"/>
              <a:t>' matcher is for regular expressions</a:t>
            </a:r>
          </a:p>
          <a:p>
            <a:r>
              <a:rPr lang="en-US" dirty="0" smtClean="0"/>
              <a:t>The '</a:t>
            </a:r>
            <a:r>
              <a:rPr lang="en-US" dirty="0" err="1" smtClean="0"/>
              <a:t>toBeDefined</a:t>
            </a:r>
            <a:r>
              <a:rPr lang="en-US" dirty="0" smtClean="0"/>
              <a:t>' matcher compares against `undefined`</a:t>
            </a:r>
          </a:p>
          <a:p>
            <a:r>
              <a:rPr lang="en-US" dirty="0" smtClean="0"/>
              <a:t>The `</a:t>
            </a:r>
            <a:r>
              <a:rPr lang="en-US" dirty="0" err="1" smtClean="0"/>
              <a:t>toBeUndefined</a:t>
            </a:r>
            <a:r>
              <a:rPr lang="en-US" dirty="0" smtClean="0"/>
              <a:t>` matcher compares against `undefined`</a:t>
            </a:r>
          </a:p>
          <a:p>
            <a:r>
              <a:rPr lang="en-US" dirty="0" smtClean="0"/>
              <a:t>The '</a:t>
            </a:r>
            <a:r>
              <a:rPr lang="en-US" dirty="0" err="1" smtClean="0"/>
              <a:t>toBeNull</a:t>
            </a:r>
            <a:r>
              <a:rPr lang="en-US" dirty="0" smtClean="0"/>
              <a:t>' matcher compares against null</a:t>
            </a:r>
          </a:p>
          <a:p>
            <a:r>
              <a:rPr lang="en-US" dirty="0" smtClean="0"/>
              <a:t>The '</a:t>
            </a:r>
            <a:r>
              <a:rPr lang="en-US" dirty="0" err="1" smtClean="0"/>
              <a:t>toBeTruthy</a:t>
            </a:r>
            <a:r>
              <a:rPr lang="en-US" dirty="0" smtClean="0"/>
              <a:t>' matcher is for </a:t>
            </a:r>
            <a:r>
              <a:rPr lang="en-US" dirty="0" err="1" smtClean="0"/>
              <a:t>boolean</a:t>
            </a:r>
            <a:r>
              <a:rPr lang="en-US" dirty="0" smtClean="0"/>
              <a:t> casting testing</a:t>
            </a:r>
          </a:p>
          <a:p>
            <a:r>
              <a:rPr lang="en-US" dirty="0" smtClean="0"/>
              <a:t>The '</a:t>
            </a:r>
            <a:r>
              <a:rPr lang="en-US" dirty="0" err="1" smtClean="0"/>
              <a:t>toBeFalsy</a:t>
            </a:r>
            <a:r>
              <a:rPr lang="en-US" dirty="0" smtClean="0"/>
              <a:t>' matcher is for </a:t>
            </a:r>
            <a:r>
              <a:rPr lang="en-US" dirty="0" err="1" smtClean="0"/>
              <a:t>boolean</a:t>
            </a:r>
            <a:r>
              <a:rPr lang="en-US" dirty="0" smtClean="0"/>
              <a:t> casting testing</a:t>
            </a:r>
          </a:p>
          <a:p>
            <a:r>
              <a:rPr lang="en-US" dirty="0" smtClean="0"/>
              <a:t>The '</a:t>
            </a:r>
            <a:r>
              <a:rPr lang="en-US" dirty="0" err="1" smtClean="0"/>
              <a:t>toContain</a:t>
            </a:r>
            <a:r>
              <a:rPr lang="en-US" dirty="0" smtClean="0"/>
              <a:t>' matcher is for finding an item in an Array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matcher’s criteria can be inverted by prepending </a:t>
            </a:r>
            <a:r>
              <a:rPr lang="en-US" dirty="0" smtClean="0">
                <a:solidFill>
                  <a:srgbClr val="FF0000"/>
                </a:solidFill>
              </a:rPr>
              <a:t>.not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2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5995"/>
            <a:ext cx="8229600" cy="1143000"/>
          </a:xfrm>
        </p:spPr>
        <p:txBody>
          <a:bodyPr/>
          <a:lstStyle/>
          <a:p>
            <a:r>
              <a:rPr lang="en-US" dirty="0" err="1" smtClean="0"/>
              <a:t>beforeEach</a:t>
            </a:r>
            <a:r>
              <a:rPr lang="en-US" dirty="0" smtClean="0"/>
              <a:t> &amp; </a:t>
            </a:r>
            <a:r>
              <a:rPr lang="en-US" dirty="0" err="1" smtClean="0"/>
              <a:t>afterEach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7005"/>
            <a:ext cx="8229600" cy="4525963"/>
          </a:xfrm>
        </p:spPr>
        <p:txBody>
          <a:bodyPr/>
          <a:lstStyle/>
          <a:p>
            <a:r>
              <a:rPr lang="en-US" dirty="0" smtClean="0"/>
              <a:t>Both takes a function which executes before and after execution of each spec.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3-29 at 12.1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9365"/>
            <a:ext cx="7696200" cy="43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367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Why Unit Testing ?</vt:lpstr>
      <vt:lpstr>Why UTs are more important with JavaScript</vt:lpstr>
      <vt:lpstr>Jasmine A BDD framework for JavaScript testing</vt:lpstr>
      <vt:lpstr>Suits &amp; Spects </vt:lpstr>
      <vt:lpstr>Expectations &amp; Matchers</vt:lpstr>
      <vt:lpstr>Frequently Used Matchers</vt:lpstr>
      <vt:lpstr>beforeEach &amp; afterEach</vt:lpstr>
      <vt:lpstr>Spy</vt:lpstr>
      <vt:lpstr>Think Tests ?</vt:lpstr>
      <vt:lpstr>Possible Test cases</vt:lpstr>
      <vt:lpstr>Lets welcome Jasmine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</dc:title>
  <dc:creator>Alok Guha</dc:creator>
  <cp:lastModifiedBy>Alok Guha</cp:lastModifiedBy>
  <cp:revision>37</cp:revision>
  <dcterms:created xsi:type="dcterms:W3CDTF">2013-03-25T07:08:47Z</dcterms:created>
  <dcterms:modified xsi:type="dcterms:W3CDTF">2013-03-29T14:19:53Z</dcterms:modified>
</cp:coreProperties>
</file>