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309" r:id="rId36"/>
    <p:sldId id="280" r:id="rId37"/>
    <p:sldId id="300" r:id="rId38"/>
    <p:sldId id="267" r:id="rId39"/>
    <p:sldId id="283" r:id="rId40"/>
    <p:sldId id="292" r:id="rId41"/>
    <p:sldId id="291" r:id="rId42"/>
    <p:sldId id="296" r:id="rId43"/>
    <p:sldId id="310" r:id="rId44"/>
    <p:sldId id="295" r:id="rId45"/>
    <p:sldId id="294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minimize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Bad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Identifying “Good view” houses</a:t>
            </a: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“Good view” label)</a:t>
            </a:r>
            <a:r>
              <a:rPr lang="en-US" sz="2400" dirty="0" smtClean="0">
                <a:latin typeface="Arial"/>
                <a:cs typeface="Arial"/>
              </a:rPr>
              <a:t>: # of Good view houses,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good view houses = 78%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“Good view” label)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“Good view” = 88%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  <p:sp>
        <p:nvSpPr>
          <p:cNvPr id="43" name="Oval 42"/>
          <p:cNvSpPr/>
          <p:nvPr/>
        </p:nvSpPr>
        <p:spPr>
          <a:xfrm>
            <a:off x="4278222" y="2546628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3" grpId="0" animBg="1"/>
      <p:bldP spid="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243449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Boston Housing Data Regression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Medical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013" y="702752"/>
            <a:ext cx="10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9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Jason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Ansel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11026</TotalTime>
  <Words>1246</Words>
  <Application>Microsoft Macintosh PowerPoint</Application>
  <PresentationFormat>On-screen Show (4:3)</PresentationFormat>
  <Paragraphs>351</Paragraphs>
  <Slides>46</Slides>
  <Notes>11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Overview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PowerPoint Presentation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66</cp:revision>
  <dcterms:created xsi:type="dcterms:W3CDTF">2015-05-05T22:17:55Z</dcterms:created>
  <dcterms:modified xsi:type="dcterms:W3CDTF">2015-05-19T00:16:56Z</dcterms:modified>
</cp:coreProperties>
</file>