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309" r:id="rId36"/>
    <p:sldId id="280" r:id="rId37"/>
    <p:sldId id="300" r:id="rId38"/>
    <p:sldId id="267" r:id="rId39"/>
    <p:sldId id="283" r:id="rId40"/>
    <p:sldId id="292" r:id="rId41"/>
    <p:sldId id="291" r:id="rId42"/>
    <p:sldId id="296" r:id="rId43"/>
    <p:sldId id="310" r:id="rId44"/>
    <p:sldId id="295" r:id="rId45"/>
    <p:sldId id="294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 snapToGrid="0" snapToObjects="1">
      <p:cViewPr varScale="1">
        <p:scale>
          <a:sx n="130" d="100"/>
          <a:sy n="130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Arsen and I are engineers on the </a:t>
            </a:r>
            <a:r>
              <a:rPr lang="en-US" baseline="0" dirty="0" err="1" smtClean="0"/>
              <a:t>Locu</a:t>
            </a:r>
            <a:r>
              <a:rPr lang="en-US" baseline="0" dirty="0" smtClean="0"/>
              <a:t> team. Arsen works on our API and I work on our crowd platform for gathering structured data.</a:t>
            </a:r>
          </a:p>
          <a:p>
            <a:r>
              <a:rPr lang="en-US" baseline="0" dirty="0" smtClean="0"/>
              <a:t>David is a data scientist on the domains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45137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minimize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sum of squares of difference between </a:t>
            </a:r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Example: Does </a:t>
            </a:r>
            <a:r>
              <a:rPr lang="en-US" dirty="0" smtClean="0"/>
              <a:t>this house have a </a:t>
            </a:r>
            <a:r>
              <a:rPr lang="en-US" dirty="0" smtClean="0"/>
              <a:t>view</a:t>
            </a:r>
            <a:r>
              <a:rPr lang="en-US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No </a:t>
            </a:r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</a:t>
              </a:r>
              <a:r>
                <a:rPr lang="en-US" sz="2400" dirty="0" smtClean="0">
                  <a:latin typeface="Arial"/>
                  <a:cs typeface="Arial"/>
                </a:rPr>
                <a:t>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1122" y="5617763"/>
            <a:ext cx="557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Does this house have a view?</a:t>
            </a: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73656" y="5328615"/>
            <a:ext cx="361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Positive</a:t>
            </a:r>
            <a:r>
              <a:rPr lang="en-US" sz="2800" dirty="0" smtClean="0">
                <a:latin typeface="Arial"/>
                <a:cs typeface="Arial"/>
              </a:rPr>
              <a:t> - View</a:t>
            </a:r>
          </a:p>
          <a:p>
            <a:r>
              <a:rPr lang="en-US" sz="2800" b="1" dirty="0" smtClean="0">
                <a:latin typeface="Arial"/>
                <a:cs typeface="Arial"/>
              </a:rPr>
              <a:t>Negative</a:t>
            </a:r>
            <a:r>
              <a:rPr lang="en-US" sz="2800" dirty="0" smtClean="0">
                <a:latin typeface="Arial"/>
                <a:cs typeface="Arial"/>
              </a:rPr>
              <a:t> - No View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</a:t>
              </a:r>
              <a:r>
                <a:rPr lang="en-US" sz="2400" dirty="0" smtClean="0">
                  <a:latin typeface="Arial"/>
                  <a:cs typeface="Arial"/>
                </a:rPr>
                <a:t>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no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7844" y="5566413"/>
            <a:ext cx="25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/>
                <a:cs typeface="Arial"/>
              </a:rPr>
              <a:t>Outcome can be: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how many points did we get right?</a:t>
            </a:r>
            <a:endParaRPr lang="en-US" sz="2400" dirty="0" smtClean="0"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</a:t>
            </a:r>
            <a:r>
              <a:rPr lang="en-US" sz="2400" dirty="0" smtClean="0">
                <a:latin typeface="Arial"/>
                <a:cs typeface="Arial"/>
              </a:rPr>
              <a:t>correct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/ </a:t>
            </a:r>
            <a:r>
              <a:rPr lang="en-US" sz="2400" dirty="0" smtClean="0">
                <a:latin typeface="Arial"/>
                <a:cs typeface="Arial"/>
              </a:rPr>
              <a:t>18 total </a:t>
            </a:r>
            <a:r>
              <a:rPr lang="en-US" sz="2400" dirty="0" smtClean="0">
                <a:latin typeface="Arial"/>
                <a:cs typeface="Arial"/>
              </a:rPr>
              <a:t>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What % of houses with views did we predict correctly?</a:t>
            </a:r>
            <a:endParaRPr lang="en-US" sz="2400" dirty="0" smtClean="0"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</a:t>
            </a:r>
            <a:r>
              <a:rPr lang="en-US" sz="2400" dirty="0" smtClean="0">
                <a:latin typeface="Arial"/>
                <a:cs typeface="Arial"/>
              </a:rPr>
              <a:t>correct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/ 9 </a:t>
            </a:r>
            <a:r>
              <a:rPr lang="en-US" sz="2400" dirty="0" smtClean="0">
                <a:latin typeface="Arial"/>
                <a:cs typeface="Arial"/>
              </a:rPr>
              <a:t>positives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smtClean="0">
                <a:latin typeface="Arial"/>
                <a:cs typeface="Arial"/>
              </a:rPr>
              <a:t>78%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of </a:t>
            </a:r>
            <a:r>
              <a:rPr lang="en-US" sz="2400" dirty="0" smtClean="0">
                <a:latin typeface="Arial"/>
                <a:cs typeface="Arial"/>
              </a:rPr>
              <a:t>houses we predicted “View”, </a:t>
            </a:r>
            <a:r>
              <a:rPr lang="en-US" sz="2400" dirty="0" smtClean="0">
                <a:latin typeface="Arial"/>
                <a:cs typeface="Arial"/>
              </a:rPr>
              <a:t>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</a:t>
            </a:r>
            <a:r>
              <a:rPr lang="en-US" sz="2400" dirty="0" smtClean="0">
                <a:latin typeface="Arial"/>
                <a:cs typeface="Arial"/>
              </a:rPr>
              <a:t>correct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/ 8 </a:t>
            </a:r>
            <a:r>
              <a:rPr lang="en-US" sz="2400" dirty="0" smtClean="0">
                <a:latin typeface="Arial"/>
                <a:cs typeface="Arial"/>
              </a:rPr>
              <a:t>predicted positive = </a:t>
            </a:r>
            <a:r>
              <a:rPr lang="en-US" sz="2400" dirty="0" smtClean="0">
                <a:latin typeface="Arial"/>
                <a:cs typeface="Arial"/>
              </a:rPr>
              <a:t>88%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  <p:sp>
        <p:nvSpPr>
          <p:cNvPr id="43" name="Oval 42"/>
          <p:cNvSpPr/>
          <p:nvPr/>
        </p:nvSpPr>
        <p:spPr>
          <a:xfrm>
            <a:off x="4278222" y="2546628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3" grpId="0" animBg="1"/>
      <p:bldP spid="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243449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Boston Housing Data Regression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Medical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013" y="702752"/>
            <a:ext cx="10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9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Jason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Ansel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12051</TotalTime>
  <Words>1263</Words>
  <Application>Microsoft Macintosh PowerPoint</Application>
  <PresentationFormat>On-screen Show (4:3)</PresentationFormat>
  <Paragraphs>356</Paragraphs>
  <Slides>46</Slides>
  <Notes>11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Overview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PowerPoint Presentation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70</cp:revision>
  <dcterms:created xsi:type="dcterms:W3CDTF">2015-05-05T22:17:55Z</dcterms:created>
  <dcterms:modified xsi:type="dcterms:W3CDTF">2015-05-19T17:21:45Z</dcterms:modified>
</cp:coreProperties>
</file>