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308" r:id="rId14"/>
    <p:sldId id="287" r:id="rId15"/>
    <p:sldId id="261" r:id="rId16"/>
    <p:sldId id="262" r:id="rId17"/>
    <p:sldId id="265" r:id="rId18"/>
    <p:sldId id="263" r:id="rId19"/>
    <p:sldId id="264" r:id="rId20"/>
    <p:sldId id="282" r:id="rId21"/>
    <p:sldId id="301" r:id="rId22"/>
    <p:sldId id="288" r:id="rId23"/>
    <p:sldId id="289" r:id="rId24"/>
    <p:sldId id="305" r:id="rId25"/>
    <p:sldId id="306" r:id="rId26"/>
    <p:sldId id="304" r:id="rId27"/>
    <p:sldId id="268" r:id="rId28"/>
    <p:sldId id="269" r:id="rId29"/>
    <p:sldId id="270" r:id="rId30"/>
    <p:sldId id="271" r:id="rId31"/>
    <p:sldId id="290" r:id="rId32"/>
    <p:sldId id="303" r:id="rId33"/>
    <p:sldId id="299" r:id="rId34"/>
    <p:sldId id="272" r:id="rId35"/>
    <p:sldId id="280" r:id="rId36"/>
    <p:sldId id="300" r:id="rId37"/>
    <p:sldId id="267" r:id="rId38"/>
    <p:sldId id="283" r:id="rId39"/>
    <p:sldId id="292" r:id="rId40"/>
    <p:sldId id="291" r:id="rId41"/>
    <p:sldId id="296" r:id="rId42"/>
    <p:sldId id="295" r:id="rId43"/>
    <p:sldId id="294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Bad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602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Identifying “Good view” houses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“Good view” label)</a:t>
            </a:r>
            <a:r>
              <a:rPr lang="en-US" sz="2400" dirty="0" smtClean="0">
                <a:latin typeface="Arial"/>
                <a:cs typeface="Arial"/>
              </a:rPr>
              <a:t>: # of Good view houses,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good view houses = </a:t>
            </a:r>
            <a:r>
              <a:rPr lang="en-US" sz="2400" dirty="0" smtClean="0">
                <a:latin typeface="Arial"/>
                <a:cs typeface="Arial"/>
              </a:rPr>
              <a:t>78%</a:t>
            </a:r>
            <a:endParaRPr lang="en-US" sz="2400" dirty="0" smtClean="0">
              <a:latin typeface="Arial"/>
              <a:cs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“Good view” label)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“Good view</a:t>
            </a:r>
            <a:r>
              <a:rPr lang="en-US" sz="2400" dirty="0" smtClean="0">
                <a:latin typeface="Arial"/>
                <a:cs typeface="Arial"/>
              </a:rPr>
              <a:t>” = 88%</a:t>
            </a:r>
            <a:endParaRPr lang="en-US" sz="2400" dirty="0" smtClean="0">
              <a:latin typeface="Arial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</a:t>
            </a:r>
            <a:r>
              <a:rPr lang="en-US" dirty="0" smtClean="0"/>
              <a:t>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1167</Words>
  <Application>Microsoft Macintosh PowerPoint</Application>
  <PresentationFormat>On-screen Show (4:3)</PresentationFormat>
  <Paragraphs>339</Paragraphs>
  <Slides>44</Slides>
  <Notes>7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62</cp:revision>
  <dcterms:created xsi:type="dcterms:W3CDTF">2015-05-05T22:17:55Z</dcterms:created>
  <dcterms:modified xsi:type="dcterms:W3CDTF">2015-05-18T06:17:19Z</dcterms:modified>
</cp:coreProperties>
</file>