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93" r:id="rId2"/>
    <p:sldId id="284" r:id="rId3"/>
    <p:sldId id="277" r:id="rId4"/>
    <p:sldId id="278" r:id="rId5"/>
    <p:sldId id="285" r:id="rId6"/>
    <p:sldId id="286" r:id="rId7"/>
    <p:sldId id="257" r:id="rId8"/>
    <p:sldId id="258" r:id="rId9"/>
    <p:sldId id="260" r:id="rId10"/>
    <p:sldId id="259" r:id="rId11"/>
    <p:sldId id="287" r:id="rId12"/>
    <p:sldId id="261" r:id="rId13"/>
    <p:sldId id="262" r:id="rId14"/>
    <p:sldId id="265" r:id="rId15"/>
    <p:sldId id="263" r:id="rId16"/>
    <p:sldId id="264" r:id="rId17"/>
    <p:sldId id="282" r:id="rId18"/>
    <p:sldId id="288" r:id="rId19"/>
    <p:sldId id="289" r:id="rId20"/>
    <p:sldId id="298" r:id="rId21"/>
    <p:sldId id="269" r:id="rId22"/>
    <p:sldId id="268" r:id="rId23"/>
    <p:sldId id="270" r:id="rId24"/>
    <p:sldId id="271" r:id="rId25"/>
    <p:sldId id="290" r:id="rId26"/>
    <p:sldId id="299" r:id="rId27"/>
    <p:sldId id="272" r:id="rId28"/>
    <p:sldId id="280" r:id="rId29"/>
    <p:sldId id="300" r:id="rId30"/>
    <p:sldId id="267" r:id="rId31"/>
    <p:sldId id="283" r:id="rId32"/>
    <p:sldId id="292" r:id="rId33"/>
    <p:sldId id="291" r:id="rId34"/>
    <p:sldId id="296" r:id="rId35"/>
    <p:sldId id="295" r:id="rId36"/>
    <p:sldId id="294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4668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No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513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7327" y="5613986"/>
            <a:ext cx="3939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49581" y="3979746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456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Positive outcome: Good view</a:t>
            </a:r>
          </a:p>
          <a:p>
            <a:r>
              <a:rPr lang="en-US" sz="2400" dirty="0" smtClean="0">
                <a:latin typeface="Arial"/>
                <a:cs typeface="Arial"/>
              </a:rPr>
              <a:t>Negative outcome: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00308" y="370994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431810" y="3820521"/>
            <a:ext cx="1729431" cy="29843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3" y="2703082"/>
            <a:ext cx="723944" cy="12306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81600" y="152400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598702" y="1222629"/>
            <a:ext cx="562539" cy="37094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106284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377897" y="2815003"/>
            <a:ext cx="1232789" cy="5751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913498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good view class)</a:t>
            </a:r>
            <a:r>
              <a:rPr lang="en-US" sz="2400" dirty="0" smtClean="0">
                <a:latin typeface="Arial"/>
                <a:cs typeface="Arial"/>
              </a:rPr>
              <a:t>: of positive outcomes,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positives = 77%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good view class)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positive = 87.5%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700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&gt;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2525" y="1902913"/>
            <a:ext cx="1539273" cy="1294936"/>
            <a:chOff x="2347057" y="1806632"/>
            <a:chExt cx="4497131" cy="2850250"/>
          </a:xfrm>
        </p:grpSpPr>
        <p:sp>
          <p:nvSpPr>
            <p:cNvPr id="4" name="Rectangle 3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33884" y="1902913"/>
            <a:ext cx="1539273" cy="1294936"/>
            <a:chOff x="2347057" y="1806632"/>
            <a:chExt cx="4497131" cy="2850250"/>
          </a:xfrm>
        </p:grpSpPr>
        <p:sp>
          <p:nvSpPr>
            <p:cNvPr id="22" name="Rectangle 21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33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95318" y="1896179"/>
            <a:ext cx="1539273" cy="1294936"/>
            <a:chOff x="2347057" y="1806632"/>
            <a:chExt cx="4497131" cy="2850250"/>
          </a:xfrm>
        </p:grpSpPr>
        <p:sp>
          <p:nvSpPr>
            <p:cNvPr id="37" name="Rectangle 36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45703" y="3755709"/>
            <a:ext cx="1539273" cy="1294936"/>
            <a:chOff x="2347057" y="1806632"/>
            <a:chExt cx="4497131" cy="2850250"/>
          </a:xfrm>
        </p:grpSpPr>
        <p:sp>
          <p:nvSpPr>
            <p:cNvPr id="56" name="Rectangle 5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8" name="Straight Arrow Connector 57"/>
            <p:cNvCxnSpPr>
              <a:stCxn id="56" idx="2"/>
              <a:endCxn id="5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829794" y="3755709"/>
            <a:ext cx="1539273" cy="1294936"/>
            <a:chOff x="2347057" y="1806632"/>
            <a:chExt cx="4497131" cy="2850250"/>
          </a:xfrm>
        </p:grpSpPr>
        <p:sp>
          <p:nvSpPr>
            <p:cNvPr id="66" name="Rectangle 6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67"/>
            <p:cNvCxnSpPr>
              <a:stCxn id="66" idx="2"/>
              <a:endCxn id="6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225030" y="3715646"/>
            <a:ext cx="1539273" cy="1294936"/>
            <a:chOff x="2347057" y="1806632"/>
            <a:chExt cx="4497131" cy="2850250"/>
          </a:xfrm>
        </p:grpSpPr>
        <p:sp>
          <p:nvSpPr>
            <p:cNvPr id="76" name="Rectangle 7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8" name="Straight Arrow Connector 77"/>
            <p:cNvCxnSpPr>
              <a:stCxn id="76" idx="2"/>
              <a:endCxn id="7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N (=6)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371578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</a:t>
            </a:r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Price </a:t>
            </a:r>
            <a:r>
              <a:rPr lang="en-US" dirty="0" smtClean="0"/>
              <a:t>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0487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70472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6" y="1599391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76660" y="1771357"/>
            <a:ext cx="3431909" cy="4273366"/>
            <a:chOff x="5467621" y="1684516"/>
            <a:chExt cx="3431909" cy="4273366"/>
          </a:xfrm>
        </p:grpSpPr>
        <p:sp>
          <p:nvSpPr>
            <p:cNvPr id="26" name="TextBox 25"/>
            <p:cNvSpPr txBox="1"/>
            <p:nvPr/>
          </p:nvSpPr>
          <p:spPr>
            <a:xfrm>
              <a:off x="5550410" y="5373106"/>
              <a:ext cx="290539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nput features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5831" y="1761292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</a:t>
              </a:r>
              <a:r>
                <a:rPr lang="en-US" sz="3200" dirty="0" err="1" smtClean="0"/>
                <a:t>ft</a:t>
              </a:r>
              <a:r>
                <a:rPr lang="en-US" sz="3200" dirty="0" smtClean="0"/>
                <a:t> 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21316" y="1756058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44" name="Group 43"/>
            <p:cNvGrpSpPr/>
            <p:nvPr/>
          </p:nvGrpSpPr>
          <p:grpSpPr>
            <a:xfrm rot="10800000">
              <a:off x="5467621" y="1687336"/>
              <a:ext cx="344715" cy="3631505"/>
              <a:chOff x="7500259" y="1649186"/>
              <a:chExt cx="344715" cy="3631505"/>
            </a:xfrm>
          </p:grpSpPr>
          <p:cxnSp>
            <p:nvCxnSpPr>
              <p:cNvPr id="48" name="Elbow Connector 47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230533" y="1684516"/>
              <a:ext cx="344715" cy="3631505"/>
              <a:chOff x="7347859" y="1496786"/>
              <a:chExt cx="344715" cy="3631505"/>
            </a:xfrm>
          </p:grpSpPr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2191324" y="4352357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>
            <a:off x="4862128" y="2079249"/>
            <a:ext cx="7456" cy="599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3544613"/>
            <a:ext cx="0" cy="2626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  <p:cxnSp>
        <p:nvCxnSpPr>
          <p:cNvPr id="23" name="Straight Connector 22"/>
          <p:cNvCxnSpPr>
            <a:endCxn id="17" idx="4"/>
          </p:cNvCxnSpPr>
          <p:nvPr/>
        </p:nvCxnSpPr>
        <p:spPr>
          <a:xfrm>
            <a:off x="3289434" y="4030496"/>
            <a:ext cx="2198" cy="972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4956" y="3081028"/>
            <a:ext cx="0" cy="8181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44041" y="2912650"/>
            <a:ext cx="0" cy="3769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44041" y="2415907"/>
            <a:ext cx="0" cy="8736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30693" y="2907138"/>
            <a:ext cx="0" cy="5307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2128" y="2678538"/>
            <a:ext cx="0" cy="399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86654" y="2307849"/>
            <a:ext cx="0" cy="5020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02106" y="1794172"/>
            <a:ext cx="0" cy="3780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70169" y="1895619"/>
            <a:ext cx="0" cy="520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02106" y="2172244"/>
            <a:ext cx="0" cy="1248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871</Words>
  <Application>Microsoft Macintosh PowerPoint</Application>
  <PresentationFormat>On-screen Show (4:3)</PresentationFormat>
  <Paragraphs>269</Paragraphs>
  <Slides>37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Workshop: Machine Learning Made Ridiculously Simple</vt:lpstr>
      <vt:lpstr>Machine Learning in Our Everyday Lives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Random Forest</vt:lpstr>
      <vt:lpstr>Linear SVM</vt:lpstr>
      <vt:lpstr>Overfitting</vt:lpstr>
      <vt:lpstr>Split data set</vt:lpstr>
      <vt:lpstr>Training Set</vt:lpstr>
      <vt:lpstr>Test Set</vt:lpstr>
      <vt:lpstr>Model Selection</vt:lpstr>
      <vt:lpstr>Cross Validation</vt:lpstr>
      <vt:lpstr>Split data set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42</cp:revision>
  <dcterms:created xsi:type="dcterms:W3CDTF">2015-05-05T22:17:55Z</dcterms:created>
  <dcterms:modified xsi:type="dcterms:W3CDTF">2015-05-14T19:37:29Z</dcterms:modified>
</cp:coreProperties>
</file>