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82" r:id="rId18"/>
    <p:sldId id="288" r:id="rId19"/>
    <p:sldId id="289" r:id="rId20"/>
    <p:sldId id="298" r:id="rId21"/>
    <p:sldId id="269" r:id="rId22"/>
    <p:sldId id="268" r:id="rId23"/>
    <p:sldId id="270" r:id="rId24"/>
    <p:sldId id="271" r:id="rId25"/>
    <p:sldId id="290" r:id="rId26"/>
    <p:sldId id="299" r:id="rId27"/>
    <p:sldId id="272" r:id="rId28"/>
    <p:sldId id="280" r:id="rId29"/>
    <p:sldId id="300" r:id="rId30"/>
    <p:sldId id="267" r:id="rId31"/>
    <p:sldId id="283" r:id="rId32"/>
    <p:sldId id="292" r:id="rId33"/>
    <p:sldId id="291" r:id="rId34"/>
    <p:sldId id="296" r:id="rId35"/>
    <p:sldId id="295" r:id="rId36"/>
    <p:sldId id="294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581" y="3979746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00308" y="370994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431810" y="3820521"/>
            <a:ext cx="1729431" cy="29843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3" y="2703082"/>
            <a:ext cx="723944" cy="1230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81600" y="152400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598702" y="1222629"/>
            <a:ext cx="562539" cy="37094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106284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377897" y="2815003"/>
            <a:ext cx="1232789" cy="5751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913498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good view class)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good view class)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N (=6)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71578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  <a:endParaRPr lang="en-US" dirty="0" smtClean="0"/>
          </a:p>
          <a:p>
            <a:pPr lvl="1"/>
            <a:r>
              <a:rPr lang="en-US" dirty="0" smtClean="0"/>
              <a:t>Per capita crime rate in the neighborhood</a:t>
            </a:r>
          </a:p>
          <a:p>
            <a:pPr lvl="1"/>
            <a:r>
              <a:rPr lang="en-US" dirty="0" smtClean="0"/>
              <a:t>Proportion of blacks in town</a:t>
            </a:r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squared over square footage</a:t>
            </a:r>
          </a:p>
          <a:p>
            <a:pPr lvl="1"/>
            <a:r>
              <a:rPr lang="en-US" dirty="0" smtClean="0"/>
              <a:t>1000 * (</a:t>
            </a:r>
            <a:r>
              <a:rPr lang="en-US" dirty="0" err="1" smtClean="0"/>
              <a:t>black_proportion</a:t>
            </a:r>
            <a:r>
              <a:rPr lang="en-US" dirty="0" smtClean="0"/>
              <a:t> – 0.63) ^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</a:t>
            </a:r>
            <a:r>
              <a:rPr lang="en-US" sz="8000" dirty="0" smtClean="0"/>
              <a:t>(             </a:t>
            </a:r>
            <a:r>
              <a:rPr lang="en-US" sz="8000" dirty="0" smtClean="0"/>
              <a:t>  ,       )</a:t>
            </a:r>
            <a:endParaRPr lang="en-US" sz="8000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63731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71969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6" y="1599391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 smtClean="0"/>
            </a:p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</a:t>
            </a:r>
            <a:r>
              <a:rPr lang="en-US" sz="8000" dirty="0" smtClean="0"/>
              <a:t>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04403" y="5462098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76660" y="1771357"/>
            <a:ext cx="3431909" cy="4273366"/>
            <a:chOff x="5467621" y="1684516"/>
            <a:chExt cx="3431909" cy="4273366"/>
          </a:xfrm>
        </p:grpSpPr>
        <p:sp>
          <p:nvSpPr>
            <p:cNvPr id="26" name="TextBox 25"/>
            <p:cNvSpPr txBox="1"/>
            <p:nvPr/>
          </p:nvSpPr>
          <p:spPr>
            <a:xfrm>
              <a:off x="5994139" y="5373106"/>
              <a:ext cx="29053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nput features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5831" y="1715395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ft</a:t>
              </a:r>
              <a:r>
                <a:rPr lang="en-US" sz="3200" dirty="0" smtClean="0"/>
                <a:t> </a:t>
              </a:r>
              <a:endParaRPr lang="en-US" sz="3200" dirty="0" smtClean="0"/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1316" y="1771357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44" name="Group 43"/>
            <p:cNvGrpSpPr/>
            <p:nvPr/>
          </p:nvGrpSpPr>
          <p:grpSpPr>
            <a:xfrm rot="10800000">
              <a:off x="5467621" y="1687336"/>
              <a:ext cx="344715" cy="3631505"/>
              <a:chOff x="7500259" y="1649186"/>
              <a:chExt cx="344715" cy="3631505"/>
            </a:xfrm>
          </p:grpSpPr>
          <p:cxnSp>
            <p:nvCxnSpPr>
              <p:cNvPr id="48" name="Elbow Connector 47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230533" y="1684516"/>
              <a:ext cx="344715" cy="3631505"/>
              <a:chOff x="7347859" y="1496786"/>
              <a:chExt cx="344715" cy="3631505"/>
            </a:xfrm>
          </p:grpSpPr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6880544" y="2861900"/>
            <a:ext cx="847717" cy="1323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rgbClr val="0000FF"/>
                </a:solidFill>
              </a:rPr>
              <a:t>-&gt;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 smtClean="0"/>
            </a:p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</a:t>
            </a:r>
            <a:r>
              <a:rPr lang="en-US" dirty="0" smtClean="0"/>
              <a:t>test sets</a:t>
            </a:r>
            <a:endParaRPr lang="en-US" dirty="0" smtClean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cxnSp>
        <p:nvCxnSpPr>
          <p:cNvPr id="23" name="Straight Connector 22"/>
          <p:cNvCxnSpPr>
            <a:endCxn id="17" idx="4"/>
          </p:cNvCxnSpPr>
          <p:nvPr/>
        </p:nvCxnSpPr>
        <p:spPr>
          <a:xfrm>
            <a:off x="3289434" y="4030496"/>
            <a:ext cx="2198" cy="97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4956" y="3081028"/>
            <a:ext cx="0" cy="8181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44041" y="2912650"/>
            <a:ext cx="0" cy="376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44041" y="2415907"/>
            <a:ext cx="0" cy="8736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30693" y="2907138"/>
            <a:ext cx="0" cy="5307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2128" y="2678538"/>
            <a:ext cx="0" cy="399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6654" y="2307849"/>
            <a:ext cx="0" cy="5020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2106" y="1794172"/>
            <a:ext cx="0" cy="37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0169" y="1895619"/>
            <a:ext cx="0" cy="520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02106" y="2172244"/>
            <a:ext cx="0" cy="1248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888</Words>
  <Application>Microsoft Macintosh PowerPoint</Application>
  <PresentationFormat>On-screen Show (4:3)</PresentationFormat>
  <Paragraphs>271</Paragraphs>
  <Slides>37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Random Forest</vt:lpstr>
      <vt:lpstr>Linear SVM</vt:lpstr>
      <vt:lpstr>Overfitting</vt:lpstr>
      <vt:lpstr>Split data set</vt:lpstr>
      <vt:lpstr>Training Set</vt:lpstr>
      <vt:lpstr>Test Set</vt:lpstr>
      <vt:lpstr>Model Selection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Arsen Mamikonyan</cp:lastModifiedBy>
  <cp:revision>40</cp:revision>
  <dcterms:created xsi:type="dcterms:W3CDTF">2015-05-05T22:17:55Z</dcterms:created>
  <dcterms:modified xsi:type="dcterms:W3CDTF">2015-05-14T15:56:41Z</dcterms:modified>
</cp:coreProperties>
</file>