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3" r:id="rId2"/>
    <p:sldId id="302" r:id="rId3"/>
    <p:sldId id="284" r:id="rId4"/>
    <p:sldId id="307" r:id="rId5"/>
    <p:sldId id="277" r:id="rId6"/>
    <p:sldId id="278" r:id="rId7"/>
    <p:sldId id="285" r:id="rId8"/>
    <p:sldId id="286" r:id="rId9"/>
    <p:sldId id="257" r:id="rId10"/>
    <p:sldId id="258" r:id="rId11"/>
    <p:sldId id="260" r:id="rId12"/>
    <p:sldId id="259" r:id="rId13"/>
    <p:sldId id="308" r:id="rId14"/>
    <p:sldId id="287" r:id="rId15"/>
    <p:sldId id="261" r:id="rId16"/>
    <p:sldId id="262" r:id="rId17"/>
    <p:sldId id="265" r:id="rId18"/>
    <p:sldId id="263" r:id="rId19"/>
    <p:sldId id="264" r:id="rId20"/>
    <p:sldId id="282" r:id="rId21"/>
    <p:sldId id="301" r:id="rId22"/>
    <p:sldId id="288" r:id="rId23"/>
    <p:sldId id="289" r:id="rId24"/>
    <p:sldId id="305" r:id="rId25"/>
    <p:sldId id="306" r:id="rId26"/>
    <p:sldId id="304" r:id="rId27"/>
    <p:sldId id="268" r:id="rId28"/>
    <p:sldId id="269" r:id="rId29"/>
    <p:sldId id="270" r:id="rId30"/>
    <p:sldId id="271" r:id="rId31"/>
    <p:sldId id="290" r:id="rId32"/>
    <p:sldId id="303" r:id="rId33"/>
    <p:sldId id="299" r:id="rId34"/>
    <p:sldId id="272" r:id="rId35"/>
    <p:sldId id="280" r:id="rId36"/>
    <p:sldId id="300" r:id="rId37"/>
    <p:sldId id="267" r:id="rId38"/>
    <p:sldId id="283" r:id="rId39"/>
    <p:sldId id="292" r:id="rId40"/>
    <p:sldId id="291" r:id="rId41"/>
    <p:sldId id="296" r:id="rId42"/>
    <p:sldId id="295" r:id="rId43"/>
    <p:sldId id="294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baseline="0" dirty="0" smtClean="0"/>
              <a:t> is used to decide what to show in our Facebook news feed</a:t>
            </a:r>
          </a:p>
          <a:p>
            <a:r>
              <a:rPr lang="en-US" baseline="0" dirty="0" smtClean="0"/>
              <a:t>It’s used to recommend movies on Netflix</a:t>
            </a:r>
          </a:p>
          <a:p>
            <a:r>
              <a:rPr lang="en-US" baseline="0" dirty="0" smtClean="0"/>
              <a:t>It’s used in </a:t>
            </a:r>
            <a:r>
              <a:rPr lang="en-US" baseline="0" dirty="0" err="1" smtClean="0"/>
              <a:t>Siri</a:t>
            </a:r>
            <a:r>
              <a:rPr lang="en-US" baseline="0" dirty="0" smtClean="0"/>
              <a:t> to recognize what we say and answer our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categories</a:t>
            </a:r>
            <a:r>
              <a:rPr lang="en-US" baseline="0" dirty="0" smtClean="0"/>
              <a:t> of machine learning. Depends on what the problem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slide: How do we measure</a:t>
            </a:r>
            <a:r>
              <a:rPr lang="en-US" baseline="0" dirty="0" smtClean="0"/>
              <a:t> how “good” a classifier is? There are many metrics, and which one you use often depends on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care</a:t>
            </a:r>
            <a:r>
              <a:rPr lang="en-US" baseline="0" dirty="0" smtClean="0"/>
              <a:t> more</a:t>
            </a:r>
            <a:r>
              <a:rPr lang="en-US" dirty="0" smtClean="0"/>
              <a:t> about correctly</a:t>
            </a:r>
            <a:r>
              <a:rPr lang="en-US" baseline="0" dirty="0" smtClean="0"/>
              <a:t> labeling all the instances of one class, then we use recall. For ex, screening for malignant tumors. TSA bag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we</a:t>
            </a:r>
            <a:r>
              <a:rPr lang="en-US" baseline="0" dirty="0" smtClean="0"/>
              <a:t> might care more about how accurate our labels are for one class. Auto-tag people on </a:t>
            </a:r>
            <a:r>
              <a:rPr lang="en-US" baseline="0" dirty="0" err="1" smtClean="0"/>
              <a:t>facebook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Bad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1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1428" y="5613986"/>
            <a:ext cx="33310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good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602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Identifying “Good view” houses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6132" y="3790405"/>
            <a:ext cx="2045109" cy="1468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5" y="2703086"/>
            <a:ext cx="723943" cy="8150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286846" y="2977060"/>
            <a:ext cx="1157174" cy="42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good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“Good view” label)</a:t>
            </a:r>
            <a:r>
              <a:rPr lang="en-US" sz="2400" dirty="0" smtClean="0">
                <a:latin typeface="Arial"/>
                <a:cs typeface="Arial"/>
              </a:rPr>
              <a:t>: # of Good view houses,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good view houses = </a:t>
            </a:r>
            <a:r>
              <a:rPr lang="en-US" sz="2400" dirty="0" smtClean="0">
                <a:latin typeface="Arial"/>
                <a:cs typeface="Arial"/>
              </a:rPr>
              <a:t>78%</a:t>
            </a:r>
            <a:endParaRPr lang="en-US" sz="2400" dirty="0" smtClean="0">
              <a:latin typeface="Arial"/>
              <a:cs typeface="Arial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“Good view” label)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“Good view</a:t>
            </a:r>
            <a:r>
              <a:rPr lang="en-US" sz="2400" dirty="0" smtClean="0">
                <a:latin typeface="Arial"/>
                <a:cs typeface="Arial"/>
              </a:rPr>
              <a:t>” = 88%</a:t>
            </a:r>
            <a:endParaRPr lang="en-US" sz="2400" dirty="0" smtClean="0">
              <a:latin typeface="Arial"/>
              <a:cs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</a:p>
          <a:p>
            <a:r>
              <a:rPr lang="en-US" dirty="0" smtClean="0"/>
              <a:t>Metrics for evaluating a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500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&lt;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many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sum of all epsilons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Good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Bad View</a:t>
            </a: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991689"/>
            <a:ext cx="884454" cy="3738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991689"/>
            <a:ext cx="865576" cy="4733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5050016" cy="1077218"/>
            <a:chOff x="106827" y="1598733"/>
            <a:chExt cx="5050016" cy="1077218"/>
          </a:xfrm>
        </p:grpSpPr>
        <p:sp>
          <p:nvSpPr>
            <p:cNvPr id="45" name="Rectangle 44"/>
            <p:cNvSpPr/>
            <p:nvPr/>
          </p:nvSpPr>
          <p:spPr>
            <a:xfrm>
              <a:off x="2403412" y="1716457"/>
              <a:ext cx="2753431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599241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4870" y="1848133"/>
            <a:ext cx="1484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</a:t>
            </a:r>
            <a:r>
              <a:rPr lang="en-US" sz="3200" dirty="0" err="1" smtClean="0"/>
              <a:t>ft</a:t>
            </a:r>
            <a:endParaRPr lang="en-US" sz="3200" dirty="0" smtClean="0"/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</a:t>
            </a:r>
            <a:r>
              <a:rPr lang="en-US" sz="3200" dirty="0" err="1" smtClean="0"/>
              <a:t>ft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0355" y="18428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</a:t>
            </a:r>
            <a:r>
              <a:rPr lang="en-US" dirty="0" smtClean="0"/>
              <a:t>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79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4" y="2498676"/>
            <a:ext cx="7299498" cy="18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529540" y="4341058"/>
            <a:ext cx="0" cy="71166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94156" y="288733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9407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39348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6279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10927</TotalTime>
  <Words>1226</Words>
  <Application>Microsoft Macintosh PowerPoint</Application>
  <PresentationFormat>On-screen Show (4:3)</PresentationFormat>
  <Paragraphs>344</Paragraphs>
  <Slides>44</Slides>
  <Notes>10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Workshop: Machine Learning Made Ridiculously Simple</vt:lpstr>
      <vt:lpstr>Overview</vt:lpstr>
      <vt:lpstr>Machine Learning in Our Everyday Lives</vt:lpstr>
      <vt:lpstr>Overview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Types of Machine Learning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64</cp:revision>
  <dcterms:created xsi:type="dcterms:W3CDTF">2015-05-05T22:17:55Z</dcterms:created>
  <dcterms:modified xsi:type="dcterms:W3CDTF">2015-05-18T06:43:11Z</dcterms:modified>
</cp:coreProperties>
</file>