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8" r:id="rId2"/>
    <p:sldId id="461" r:id="rId3"/>
    <p:sldId id="399" r:id="rId4"/>
    <p:sldId id="462" r:id="rId5"/>
    <p:sldId id="459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AB0810"/>
    <a:srgbClr val="FDBE24"/>
    <a:srgbClr val="FA661C"/>
    <a:srgbClr val="90BDDB"/>
    <a:srgbClr val="335FFA"/>
    <a:srgbClr val="349A97"/>
    <a:srgbClr val="2C92B6"/>
    <a:srgbClr val="48954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4" d="100"/>
          <a:sy n="144" d="100"/>
        </p:scale>
        <p:origin x="654" y="114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545" y="1646238"/>
            <a:ext cx="199091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0" y="1643634"/>
            <a:ext cx="2080678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Vaibhav</a:t>
            </a:r>
            <a:r>
              <a:rPr lang="en-US" dirty="0" smtClean="0">
                <a:latin typeface="Arial" charset="0"/>
              </a:rPr>
              <a:t> Lade, </a:t>
            </a:r>
            <a:r>
              <a:rPr lang="en-US" dirty="0" err="1" smtClean="0">
                <a:latin typeface="Arial" charset="0"/>
              </a:rPr>
              <a:t>Alok</a:t>
            </a:r>
            <a:r>
              <a:rPr lang="en-US" dirty="0" smtClean="0">
                <a:latin typeface="Arial" charset="0"/>
              </a:rPr>
              <a:t> Swain, </a:t>
            </a:r>
            <a:r>
              <a:rPr lang="en-US" dirty="0" err="1" smtClean="0">
                <a:latin typeface="Arial" charset="0"/>
              </a:rPr>
              <a:t>Abhilash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Sureshbabu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Yanxin</a:t>
            </a:r>
            <a:r>
              <a:rPr lang="en-US" dirty="0" smtClean="0">
                <a:latin typeface="Arial" charset="0"/>
              </a:rPr>
              <a:t> Na</a:t>
            </a:r>
            <a:endParaRPr lang="en-US" dirty="0"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496" y="4075773"/>
            <a:ext cx="8296421" cy="288131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March 08, 2018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2400" b="1" dirty="0" err="1"/>
              <a:t>WiFi</a:t>
            </a:r>
            <a:r>
              <a:rPr lang="en-US" sz="2400" b="1" dirty="0"/>
              <a:t> RF-Edge Analytics using Deep/Machine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022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301" y="135905"/>
            <a:ext cx="8345488" cy="7318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Problem Statement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883687"/>
            <a:ext cx="8277344" cy="3168210"/>
          </a:xfrm>
        </p:spPr>
        <p:txBody>
          <a:bodyPr/>
          <a:lstStyle/>
          <a:p>
            <a:pPr marL="682580" lvl="1" indent="-455613">
              <a:spcBef>
                <a:spcPts val="1113"/>
              </a:spcBef>
            </a:pPr>
            <a:r>
              <a:rPr lang="en-US" dirty="0"/>
              <a:t>As traffic originating at </a:t>
            </a:r>
            <a:r>
              <a:rPr lang="en-US" dirty="0" err="1"/>
              <a:t>WiFi</a:t>
            </a:r>
            <a:r>
              <a:rPr lang="en-US" dirty="0"/>
              <a:t> network is expected to grow exponentially each year, it is becoming critical to have clear visibility into </a:t>
            </a:r>
            <a:r>
              <a:rPr lang="en-US" dirty="0" err="1" smtClean="0"/>
              <a:t>WiFi</a:t>
            </a:r>
            <a:r>
              <a:rPr lang="en-US" dirty="0" smtClean="0"/>
              <a:t> RF network </a:t>
            </a:r>
            <a:r>
              <a:rPr lang="en-US" dirty="0"/>
              <a:t>performance as well as user activity, at both granular and aggregate levels of </a:t>
            </a:r>
            <a:r>
              <a:rPr lang="en-US" dirty="0" smtClean="0"/>
              <a:t>details.</a:t>
            </a:r>
          </a:p>
          <a:p>
            <a:pPr marL="682580" lvl="1" indent="-455613">
              <a:spcBef>
                <a:spcPts val="1113"/>
              </a:spcBef>
            </a:pP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RF-Edge Analytics shall empower enterprise, service-provide and campus-networking customers with Wi-Fi historical and predictive analytics to determine long-term health and behavior of their Wi-Fi networks.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5367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Proposed 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2377" y="1347788"/>
            <a:ext cx="8890328" cy="316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Dedicated </a:t>
            </a:r>
            <a:r>
              <a:rPr lang="en-US" sz="1200" dirty="0" err="1" smtClean="0"/>
              <a:t>WiFi</a:t>
            </a:r>
            <a:r>
              <a:rPr lang="en-US" sz="1200" dirty="0" smtClean="0"/>
              <a:t> </a:t>
            </a:r>
            <a:r>
              <a:rPr lang="en-US" sz="1200" dirty="0" smtClean="0"/>
              <a:t>Radio-Node </a:t>
            </a:r>
            <a:r>
              <a:rPr lang="en-US" sz="1200" dirty="0" smtClean="0"/>
              <a:t>shall learn </a:t>
            </a:r>
            <a:r>
              <a:rPr lang="en-US" sz="1200" dirty="0"/>
              <a:t>the </a:t>
            </a:r>
            <a:r>
              <a:rPr lang="en-US" sz="1200" dirty="0" err="1"/>
              <a:t>WiFi</a:t>
            </a:r>
            <a:r>
              <a:rPr lang="en-US" sz="1200" dirty="0"/>
              <a:t> </a:t>
            </a:r>
            <a:r>
              <a:rPr lang="en-US" sz="1200" dirty="0" smtClean="0"/>
              <a:t>RF Network to help provide </a:t>
            </a:r>
            <a:r>
              <a:rPr lang="en-US" sz="1200" dirty="0"/>
              <a:t>real-time Wireless RF </a:t>
            </a:r>
            <a:r>
              <a:rPr lang="en-US" sz="1200" dirty="0" smtClean="0"/>
              <a:t>biometric </a:t>
            </a:r>
            <a:r>
              <a:rPr lang="en-US" sz="1200" dirty="0" smtClean="0"/>
              <a:t>insights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RF information is sent to a back-end server/PC that consumes this gamut of data and processes it through Deep/Machine </a:t>
            </a:r>
            <a:r>
              <a:rPr lang="en-US" sz="1200" dirty="0"/>
              <a:t>Learning algorithms to </a:t>
            </a:r>
            <a:r>
              <a:rPr lang="en-US" sz="1200" dirty="0" smtClean="0"/>
              <a:t>learn </a:t>
            </a:r>
            <a:r>
              <a:rPr lang="en-US" sz="1200" dirty="0"/>
              <a:t>Historical </a:t>
            </a:r>
            <a:r>
              <a:rPr lang="en-US" sz="1200" dirty="0" smtClean="0"/>
              <a:t>Patterns and </a:t>
            </a:r>
            <a:r>
              <a:rPr lang="en-US" sz="1200" dirty="0" smtClean="0"/>
              <a:t>provides and </a:t>
            </a:r>
            <a:r>
              <a:rPr lang="en-US" sz="1200" dirty="0"/>
              <a:t>predictive network analytics.</a:t>
            </a:r>
          </a:p>
          <a:p>
            <a:pPr marL="57136" indent="0">
              <a:buNone/>
            </a:pPr>
            <a:r>
              <a:rPr lang="en-US" sz="1200" dirty="0"/>
              <a:t> </a:t>
            </a:r>
            <a:r>
              <a:rPr lang="en-US" sz="1200" b="1" u="sng" dirty="0" smtClean="0"/>
              <a:t>Following </a:t>
            </a:r>
            <a:r>
              <a:rPr lang="en-US" sz="1200" b="1" u="sng" dirty="0"/>
              <a:t>KPIs can be used to generate a wide variety of standard and custom reports from </a:t>
            </a:r>
            <a:r>
              <a:rPr lang="en-US" sz="1200" b="1" u="sng" dirty="0" smtClean="0"/>
              <a:t>Deep/Machine learning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WiFi</a:t>
            </a:r>
            <a:r>
              <a:rPr lang="en-US" sz="1200" dirty="0" smtClean="0"/>
              <a:t> </a:t>
            </a:r>
            <a:r>
              <a:rPr lang="en-US" sz="1200" dirty="0" smtClean="0"/>
              <a:t>Access points with highest traffic volumes</a:t>
            </a:r>
          </a:p>
          <a:p>
            <a:r>
              <a:rPr lang="en-US" sz="1200" dirty="0" smtClean="0"/>
              <a:t>Wireless channel capacity across APs and stations</a:t>
            </a:r>
          </a:p>
          <a:p>
            <a:r>
              <a:rPr lang="en-US" sz="1200" dirty="0" smtClean="0"/>
              <a:t>Unique </a:t>
            </a:r>
            <a:r>
              <a:rPr lang="en-US" sz="1200" dirty="0"/>
              <a:t>clients, sessions and session length,</a:t>
            </a:r>
          </a:p>
          <a:p>
            <a:r>
              <a:rPr lang="en-US" sz="1200" dirty="0"/>
              <a:t>Network congestions, PER</a:t>
            </a:r>
          </a:p>
          <a:p>
            <a:r>
              <a:rPr lang="en-US" sz="1200" dirty="0"/>
              <a:t>Per client/device upstream and downstream traffic </a:t>
            </a:r>
            <a:r>
              <a:rPr lang="en-US" sz="1200" dirty="0" smtClean="0"/>
              <a:t>volumes</a:t>
            </a:r>
          </a:p>
          <a:p>
            <a:r>
              <a:rPr lang="en-US" sz="1200" dirty="0"/>
              <a:t>Network throughput capacity </a:t>
            </a:r>
            <a:r>
              <a:rPr lang="en-US" sz="1200" dirty="0" smtClean="0"/>
              <a:t>estimation</a:t>
            </a:r>
            <a:endParaRPr lang="en-US" sz="1200" dirty="0"/>
          </a:p>
          <a:p>
            <a:pPr marL="57136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512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1" y="278295"/>
            <a:ext cx="7429915" cy="4727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02" y="2827578"/>
            <a:ext cx="11811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64691">
            <a:off x="3544120" y="2042534"/>
            <a:ext cx="1205963" cy="18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221101">
            <a:off x="4590617" y="2492864"/>
            <a:ext cx="1205963" cy="186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949855">
            <a:off x="3662278" y="3552408"/>
            <a:ext cx="1205963" cy="18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124" y="1918665"/>
            <a:ext cx="620330" cy="867189"/>
          </a:xfrm>
          <a:prstGeom prst="rect">
            <a:avLst/>
          </a:prstGeom>
        </p:spPr>
      </p:pic>
      <p:pic>
        <p:nvPicPr>
          <p:cNvPr id="11" name="Picture 2" descr="Image result for network  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87" y="704778"/>
            <a:ext cx="2199603" cy="134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5400261" y="2445026"/>
            <a:ext cx="2847012" cy="38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29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06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16x9.potx</Template>
  <TotalTime>10576</TotalTime>
  <Words>142</Words>
  <Application>Microsoft Office PowerPoint</Application>
  <PresentationFormat>On-screen Show (16:9)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Wingdings</vt:lpstr>
      <vt:lpstr>Blue theme 2015 16x9</vt:lpstr>
      <vt:lpstr> WiFi RF-Edge Analytics using Deep/Machine Learning</vt:lpstr>
      <vt:lpstr>Problem Statement</vt:lpstr>
      <vt:lpstr>Proposed Solution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Vaibhav Lade (vlade)</cp:lastModifiedBy>
  <cp:revision>307</cp:revision>
  <dcterms:created xsi:type="dcterms:W3CDTF">2014-07-09T19:55:36Z</dcterms:created>
  <dcterms:modified xsi:type="dcterms:W3CDTF">2018-03-09T19:46:42Z</dcterms:modified>
</cp:coreProperties>
</file>