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262063"/>
            <a:ext cx="68008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138" y="1743075"/>
            <a:ext cx="54197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1971675"/>
            <a:ext cx="73914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90675"/>
            <a:ext cx="91440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6363"/>
            <a:ext cx="8610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471613"/>
            <a:ext cx="8610601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2105025"/>
            <a:ext cx="58388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595438"/>
            <a:ext cx="78676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76413"/>
            <a:ext cx="9144001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5" y="804863"/>
            <a:ext cx="6534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523875"/>
            <a:ext cx="639127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534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400175"/>
            <a:ext cx="8610601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33550"/>
            <a:ext cx="57912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Alok</dc:creator>
  <cp:lastModifiedBy>Alok</cp:lastModifiedBy>
  <cp:revision>5</cp:revision>
  <dcterms:created xsi:type="dcterms:W3CDTF">2021-03-29T10:52:47Z</dcterms:created>
  <dcterms:modified xsi:type="dcterms:W3CDTF">2021-03-29T12:47:44Z</dcterms:modified>
</cp:coreProperties>
</file>