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7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8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FDA00-7863-41FA-8F8D-7F93E825706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A9A145-8A15-4067-A0B2-3AFC2B7D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9F3D-101D-4388-A2F0-B966D22B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PLAN </a:t>
            </a:r>
            <a:br>
              <a:rPr lang="en-US" dirty="0"/>
            </a:br>
            <a:r>
              <a:rPr lang="en-US" dirty="0"/>
              <a:t>“Enjoy.in”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B6DD-3854-43FE-B833-3B1155F78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Bimo</a:t>
            </a:r>
            <a:r>
              <a:rPr lang="en-US" dirty="0"/>
              <a:t> </a:t>
            </a:r>
            <a:r>
              <a:rPr lang="en-US" dirty="0" err="1"/>
              <a:t>Prakoso</a:t>
            </a:r>
            <a:r>
              <a:rPr lang="en-US" dirty="0"/>
              <a:t> (161111030)</a:t>
            </a:r>
          </a:p>
          <a:p>
            <a:r>
              <a:rPr lang="en-US" dirty="0" err="1"/>
              <a:t>Hizkia</a:t>
            </a:r>
            <a:r>
              <a:rPr lang="en-US" dirty="0"/>
              <a:t> Luke S (161111044)</a:t>
            </a:r>
          </a:p>
          <a:p>
            <a:r>
              <a:rPr lang="en-US" dirty="0"/>
              <a:t>Muhamad Irfan </a:t>
            </a:r>
            <a:r>
              <a:rPr lang="en-US" dirty="0" err="1"/>
              <a:t>Zidni</a:t>
            </a:r>
            <a:r>
              <a:rPr lang="en-US" dirty="0"/>
              <a:t> (161111067)</a:t>
            </a:r>
          </a:p>
        </p:txBody>
      </p:sp>
    </p:spTree>
    <p:extLst>
      <p:ext uri="{BB962C8B-B14F-4D97-AF65-F5344CB8AC3E}">
        <p14:creationId xmlns:p14="http://schemas.microsoft.com/office/powerpoint/2010/main" val="6755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2ECB-D500-4250-995E-73F57DC3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499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Latar</a:t>
            </a:r>
            <a:r>
              <a:rPr lang="en-US" sz="5400" b="1" dirty="0"/>
              <a:t> </a:t>
            </a:r>
            <a:r>
              <a:rPr lang="en-US" sz="5400" b="1" dirty="0" err="1"/>
              <a:t>Belakang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97F1-8E5B-4B52-B5FC-537DAD55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8463"/>
            <a:ext cx="10018713" cy="4032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sz="3500" dirty="0" err="1"/>
              <a:t>Banyaknya</a:t>
            </a:r>
            <a:r>
              <a:rPr lang="en-US" sz="3500" dirty="0"/>
              <a:t> </a:t>
            </a:r>
            <a:r>
              <a:rPr lang="en-US" sz="3500" dirty="0" err="1"/>
              <a:t>persaingan</a:t>
            </a:r>
            <a:r>
              <a:rPr lang="en-US" sz="3500" dirty="0"/>
              <a:t> </a:t>
            </a:r>
            <a:r>
              <a:rPr lang="en-US" sz="3500" dirty="0" err="1"/>
              <a:t>perusahaan</a:t>
            </a:r>
            <a:r>
              <a:rPr lang="en-US" sz="3500" dirty="0"/>
              <a:t> di </a:t>
            </a:r>
            <a:r>
              <a:rPr lang="en-US" sz="3500" dirty="0" err="1"/>
              <a:t>bidang</a:t>
            </a:r>
            <a:r>
              <a:rPr lang="en-US" sz="3500" dirty="0"/>
              <a:t> tur dan travel </a:t>
            </a:r>
            <a:r>
              <a:rPr lang="en-US" sz="3500" dirty="0" err="1"/>
              <a:t>membuat</a:t>
            </a:r>
            <a:r>
              <a:rPr lang="en-US" sz="3500" dirty="0"/>
              <a:t> kami </a:t>
            </a:r>
            <a:r>
              <a:rPr lang="en-US" sz="3500" dirty="0" err="1"/>
              <a:t>berupaya</a:t>
            </a:r>
            <a:r>
              <a:rPr lang="en-US" sz="3500" dirty="0"/>
              <a:t> </a:t>
            </a:r>
            <a:r>
              <a:rPr lang="en-US" sz="3500" dirty="0" err="1"/>
              <a:t>membangun</a:t>
            </a:r>
            <a:r>
              <a:rPr lang="en-US" sz="3500" dirty="0"/>
              <a:t> </a:t>
            </a:r>
            <a:r>
              <a:rPr lang="en-US" sz="3500" dirty="0" err="1"/>
              <a:t>sistem</a:t>
            </a:r>
            <a:r>
              <a:rPr lang="en-US" sz="3500" dirty="0"/>
              <a:t> </a:t>
            </a:r>
            <a:r>
              <a:rPr lang="en-US" sz="3500" dirty="0" err="1"/>
              <a:t>informasi</a:t>
            </a:r>
            <a:r>
              <a:rPr lang="en-US" sz="3500" dirty="0"/>
              <a:t> </a:t>
            </a:r>
            <a:r>
              <a:rPr lang="en-US" sz="3500" dirty="0" err="1"/>
              <a:t>pemesanan</a:t>
            </a:r>
            <a:r>
              <a:rPr lang="en-US" sz="3500" dirty="0"/>
              <a:t> tur dan travel </a:t>
            </a:r>
            <a:r>
              <a:rPr lang="en-US" sz="3500" dirty="0" err="1"/>
              <a:t>secara</a:t>
            </a:r>
            <a:r>
              <a:rPr lang="en-US" sz="3500" dirty="0"/>
              <a:t> online. Hal </a:t>
            </a:r>
            <a:r>
              <a:rPr lang="en-US" sz="3500" dirty="0" err="1"/>
              <a:t>ini</a:t>
            </a:r>
            <a:r>
              <a:rPr lang="en-US" sz="3500" dirty="0"/>
              <a:t> kami </a:t>
            </a:r>
            <a:r>
              <a:rPr lang="en-US" sz="3500" dirty="0" err="1"/>
              <a:t>lakukan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mempermudah</a:t>
            </a:r>
            <a:r>
              <a:rPr lang="en-US" sz="3500" dirty="0"/>
              <a:t> </a:t>
            </a:r>
            <a:r>
              <a:rPr lang="en-US" sz="3500" dirty="0" err="1"/>
              <a:t>pelanggan</a:t>
            </a:r>
            <a:r>
              <a:rPr lang="en-US" sz="3500" dirty="0"/>
              <a:t> </a:t>
            </a:r>
            <a:r>
              <a:rPr lang="en-US" sz="3500" dirty="0" err="1"/>
              <a:t>melakukan</a:t>
            </a:r>
            <a:r>
              <a:rPr lang="en-US" sz="3500" dirty="0"/>
              <a:t> </a:t>
            </a:r>
            <a:r>
              <a:rPr lang="en-US" sz="3500" dirty="0" err="1"/>
              <a:t>transaksi</a:t>
            </a:r>
            <a:r>
              <a:rPr lang="en-US" sz="3500" dirty="0"/>
              <a:t> </a:t>
            </a:r>
            <a:r>
              <a:rPr lang="en-US" sz="3500" dirty="0" err="1"/>
              <a:t>serta</a:t>
            </a:r>
            <a:r>
              <a:rPr lang="en-US" sz="3500" dirty="0"/>
              <a:t> </a:t>
            </a:r>
            <a:r>
              <a:rPr lang="en-US" sz="3500" dirty="0" err="1"/>
              <a:t>membantu</a:t>
            </a:r>
            <a:r>
              <a:rPr lang="en-US" sz="3500" dirty="0"/>
              <a:t> </a:t>
            </a:r>
            <a:r>
              <a:rPr lang="en-US" sz="3500" dirty="0" err="1"/>
              <a:t>perusahaan</a:t>
            </a:r>
            <a:r>
              <a:rPr lang="en-US" sz="3500" dirty="0"/>
              <a:t> travel yang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memiliki</a:t>
            </a:r>
            <a:r>
              <a:rPr lang="en-US" sz="3500" dirty="0"/>
              <a:t> </a:t>
            </a:r>
            <a:r>
              <a:rPr lang="en-US" sz="3500" dirty="0" err="1"/>
              <a:t>sistem</a:t>
            </a:r>
            <a:r>
              <a:rPr lang="en-US" sz="3500" dirty="0"/>
              <a:t> </a:t>
            </a:r>
            <a:r>
              <a:rPr lang="en-US" sz="3500" dirty="0" err="1"/>
              <a:t>informasi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mendukung</a:t>
            </a:r>
            <a:r>
              <a:rPr lang="en-US" sz="3500" dirty="0"/>
              <a:t> </a:t>
            </a:r>
            <a:r>
              <a:rPr lang="en-US" sz="3500" dirty="0" err="1"/>
              <a:t>usaha</a:t>
            </a:r>
            <a:r>
              <a:rPr lang="en-US" sz="3500" dirty="0"/>
              <a:t> </a:t>
            </a:r>
            <a:r>
              <a:rPr lang="en-US" sz="3500" dirty="0" err="1"/>
              <a:t>mereka</a:t>
            </a:r>
            <a:r>
              <a:rPr lang="en-US" sz="35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2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DAC-52DB-433F-947D-F16EF51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98938"/>
            <a:ext cx="10018713" cy="1752599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24A3-8ACF-4C6E-909F-D5D2BDCC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95755"/>
            <a:ext cx="10018713" cy="53222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	Enjoy.in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usaha</a:t>
            </a:r>
            <a:r>
              <a:rPr lang="en-US" sz="3200" dirty="0"/>
              <a:t> </a:t>
            </a:r>
            <a:r>
              <a:rPr lang="en-US" sz="3200" dirty="0" err="1"/>
              <a:t>jasa</a:t>
            </a:r>
            <a:r>
              <a:rPr lang="en-US" sz="3200" dirty="0"/>
              <a:t> yang </a:t>
            </a:r>
            <a:r>
              <a:rPr lang="en-US" sz="3200" dirty="0" err="1"/>
              <a:t>memberi</a:t>
            </a:r>
            <a:r>
              <a:rPr lang="en-US" sz="3200" dirty="0"/>
              <a:t> </a:t>
            </a:r>
            <a:r>
              <a:rPr lang="en-US" sz="3200" dirty="0" err="1"/>
              <a:t>pelayanan</a:t>
            </a:r>
            <a:r>
              <a:rPr lang="en-US" sz="3200" dirty="0"/>
              <a:t> tour dan travel </a:t>
            </a:r>
            <a:r>
              <a:rPr lang="en-US" sz="3200" dirty="0" err="1"/>
              <a:t>domestik</a:t>
            </a:r>
            <a:r>
              <a:rPr lang="en-US" sz="3200" dirty="0"/>
              <a:t>. Usaha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bergerak</a:t>
            </a:r>
            <a:r>
              <a:rPr lang="en-US" sz="3200" dirty="0"/>
              <a:t> di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pariwisata</a:t>
            </a:r>
            <a:r>
              <a:rPr lang="en-US" sz="3200" dirty="0"/>
              <a:t> dan </a:t>
            </a:r>
            <a:r>
              <a:rPr lang="en-US" sz="3200" dirty="0" err="1"/>
              <a:t>transportasi</a:t>
            </a:r>
            <a:r>
              <a:rPr lang="en-US" sz="3200" dirty="0"/>
              <a:t>. </a:t>
            </a:r>
            <a:r>
              <a:rPr lang="en-US" sz="3200" dirty="0" err="1"/>
              <a:t>Pelayanan</a:t>
            </a:r>
            <a:r>
              <a:rPr lang="en-US" sz="3200" dirty="0"/>
              <a:t> yang </a:t>
            </a:r>
            <a:r>
              <a:rPr lang="en-US" sz="3200" dirty="0" err="1"/>
              <a:t>diberikan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konsumen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disesuaikan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, </a:t>
            </a:r>
            <a:r>
              <a:rPr lang="en-US" sz="3200" dirty="0" err="1"/>
              <a:t>paket</a:t>
            </a:r>
            <a:r>
              <a:rPr lang="en-US" sz="3200" dirty="0"/>
              <a:t> dan </a:t>
            </a:r>
            <a:r>
              <a:rPr lang="en-US" sz="3200" dirty="0" err="1"/>
              <a:t>fasilitas</a:t>
            </a:r>
            <a:r>
              <a:rPr lang="en-US" sz="3200" dirty="0"/>
              <a:t> yang </a:t>
            </a:r>
            <a:r>
              <a:rPr lang="en-US" sz="3200" dirty="0" err="1"/>
              <a:t>diinginkan</a:t>
            </a:r>
            <a:r>
              <a:rPr lang="en-US" sz="3200" dirty="0"/>
              <a:t> </a:t>
            </a:r>
            <a:r>
              <a:rPr lang="en-US" sz="3200" dirty="0" err="1"/>
              <a:t>konsumen</a:t>
            </a:r>
            <a:r>
              <a:rPr lang="en-US" sz="3200" dirty="0"/>
              <a:t>. </a:t>
            </a:r>
            <a:r>
              <a:rPr lang="en-US" sz="3200" dirty="0" err="1"/>
              <a:t>Fasilitas</a:t>
            </a:r>
            <a:r>
              <a:rPr lang="en-US" sz="3200" dirty="0"/>
              <a:t> yang </a:t>
            </a:r>
            <a:r>
              <a:rPr lang="en-US" sz="3200" dirty="0" err="1"/>
              <a:t>diberikan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konsumen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lain </a:t>
            </a:r>
            <a:r>
              <a:rPr lang="en-US" sz="3200" dirty="0" err="1"/>
              <a:t>reservasi</a:t>
            </a:r>
            <a:r>
              <a:rPr lang="en-US" sz="3200" dirty="0"/>
              <a:t> hotel, </a:t>
            </a:r>
            <a:r>
              <a:rPr lang="en-US" sz="3200" dirty="0" err="1"/>
              <a:t>reservasi</a:t>
            </a:r>
            <a:r>
              <a:rPr lang="en-US" sz="3200" dirty="0"/>
              <a:t> </a:t>
            </a:r>
            <a:r>
              <a:rPr lang="en-US" sz="3200" dirty="0" err="1"/>
              <a:t>kamar</a:t>
            </a:r>
            <a:r>
              <a:rPr lang="en-US" sz="3200" dirty="0"/>
              <a:t>, </a:t>
            </a:r>
            <a:r>
              <a:rPr lang="en-US" sz="3200" dirty="0" err="1"/>
              <a:t>reservasi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makan</a:t>
            </a:r>
            <a:r>
              <a:rPr lang="en-US" sz="3200" dirty="0"/>
              <a:t> / </a:t>
            </a:r>
            <a:r>
              <a:rPr lang="en-US" sz="3200" dirty="0" err="1"/>
              <a:t>restoran</a:t>
            </a:r>
            <a:r>
              <a:rPr lang="en-US" sz="3200" dirty="0"/>
              <a:t> / catering, </a:t>
            </a:r>
            <a:r>
              <a:rPr lang="en-US" sz="3200" dirty="0" err="1"/>
              <a:t>tiket</a:t>
            </a:r>
            <a:r>
              <a:rPr lang="en-US" sz="3200" dirty="0"/>
              <a:t> </a:t>
            </a:r>
            <a:r>
              <a:rPr lang="en-US" sz="3200" dirty="0" err="1"/>
              <a:t>masuk</a:t>
            </a:r>
            <a:r>
              <a:rPr lang="en-US" sz="3200" dirty="0"/>
              <a:t> </a:t>
            </a:r>
            <a:r>
              <a:rPr lang="en-US" sz="3200" dirty="0" err="1"/>
              <a:t>tempat</a:t>
            </a:r>
            <a:r>
              <a:rPr lang="en-US" sz="3200" dirty="0"/>
              <a:t> </a:t>
            </a:r>
            <a:r>
              <a:rPr lang="en-US" sz="3200" dirty="0" err="1"/>
              <a:t>wisata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9F6B-EA9C-4189-8B00-D8B09B41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Data Perusahaan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905620-3884-4A5D-86F9-3AB5140A8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614391"/>
              </p:ext>
            </p:extLst>
          </p:nvPr>
        </p:nvGraphicFramePr>
        <p:xfrm>
          <a:off x="1687513" y="1524000"/>
          <a:ext cx="1036381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3995">
                  <a:extLst>
                    <a:ext uri="{9D8B030D-6E8A-4147-A177-3AD203B41FA5}">
                      <a16:colId xmlns:a16="http://schemas.microsoft.com/office/drawing/2014/main" val="1308676550"/>
                    </a:ext>
                  </a:extLst>
                </a:gridCol>
                <a:gridCol w="4923692">
                  <a:extLst>
                    <a:ext uri="{9D8B030D-6E8A-4147-A177-3AD203B41FA5}">
                      <a16:colId xmlns:a16="http://schemas.microsoft.com/office/drawing/2014/main" val="3961749415"/>
                    </a:ext>
                  </a:extLst>
                </a:gridCol>
                <a:gridCol w="4736123">
                  <a:extLst>
                    <a:ext uri="{9D8B030D-6E8A-4147-A177-3AD203B41FA5}">
                      <a16:colId xmlns:a16="http://schemas.microsoft.com/office/drawing/2014/main" val="1945102847"/>
                    </a:ext>
                  </a:extLst>
                </a:gridCol>
              </a:tblGrid>
              <a:tr h="55600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Nama Perusahaan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Enjoy.in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67002"/>
                  </a:ext>
                </a:extLst>
              </a:tr>
              <a:tr h="55600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Bidang</a:t>
                      </a:r>
                      <a:r>
                        <a:rPr lang="en-US" sz="2400" dirty="0"/>
                        <a:t> Usaha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Public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77396"/>
                  </a:ext>
                </a:extLst>
              </a:tr>
              <a:tr h="55600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Jenis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Produk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Jasa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4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Alamat Perusahaan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Jl.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Kendalsari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Barat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Ruko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Kav.03 Sukarno Hatta Malang 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71027"/>
                  </a:ext>
                </a:extLst>
              </a:tr>
              <a:tr h="55600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Nomor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Telepon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087859620736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48430"/>
                  </a:ext>
                </a:extLst>
              </a:tr>
              <a:tr h="55600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Alamat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hearing@enjoy.in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6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9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2F52-9127-4707-A4B3-01A248ED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28600"/>
            <a:ext cx="10018713" cy="175259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E0322B-5FB3-44FF-96BC-723B41323FA5}"/>
              </a:ext>
            </a:extLst>
          </p:cNvPr>
          <p:cNvSpPr/>
          <p:nvPr/>
        </p:nvSpPr>
        <p:spPr>
          <a:xfrm>
            <a:off x="5403420" y="1383321"/>
            <a:ext cx="248529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D864E-7BEA-4627-9BE9-BA13F2DBD7B5}"/>
              </a:ext>
            </a:extLst>
          </p:cNvPr>
          <p:cNvSpPr/>
          <p:nvPr/>
        </p:nvSpPr>
        <p:spPr>
          <a:xfrm>
            <a:off x="1551931" y="3581403"/>
            <a:ext cx="248529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3ADB5-185F-435B-B0B3-4A8E693EC3EE}"/>
              </a:ext>
            </a:extLst>
          </p:cNvPr>
          <p:cNvSpPr/>
          <p:nvPr/>
        </p:nvSpPr>
        <p:spPr>
          <a:xfrm>
            <a:off x="5403420" y="3593125"/>
            <a:ext cx="248529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82469-01D9-4418-B82D-3FC7D3E1A56A}"/>
              </a:ext>
            </a:extLst>
          </p:cNvPr>
          <p:cNvSpPr/>
          <p:nvPr/>
        </p:nvSpPr>
        <p:spPr>
          <a:xfrm>
            <a:off x="9465044" y="3634156"/>
            <a:ext cx="2485292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3970A7-0EDD-4DF8-9B92-42A9C4DB29B3}"/>
              </a:ext>
            </a:extLst>
          </p:cNvPr>
          <p:cNvCxnSpPr>
            <a:cxnSpLocks/>
          </p:cNvCxnSpPr>
          <p:nvPr/>
        </p:nvCxnSpPr>
        <p:spPr>
          <a:xfrm>
            <a:off x="2790092" y="3001107"/>
            <a:ext cx="79175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290306-804A-452B-B1BF-C5579E839AB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646066" y="2555628"/>
            <a:ext cx="0" cy="1037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FFE66-CF98-440C-9D9F-05DEDD51396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707690" y="3001107"/>
            <a:ext cx="0" cy="633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25B7AE-AAE1-4526-9C83-63DAD777A3B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790092" y="3001107"/>
            <a:ext cx="4485" cy="580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3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3E9A-720C-4E69-AA60-95D6AE77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dan Target Pasar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126C-D3F5-47DE-8961-7BEDCCED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93883"/>
            <a:ext cx="10520121" cy="4695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/>
              <a:t>Sasaran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produk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Mass Market, Diversified dan Multisided. </a:t>
            </a:r>
            <a:r>
              <a:rPr lang="en-US" sz="3600" dirty="0" err="1"/>
              <a:t>Sedangkan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target pasar, kami </a:t>
            </a:r>
            <a:r>
              <a:rPr lang="en-US" sz="3600" dirty="0" err="1"/>
              <a:t>menargetkan</a:t>
            </a:r>
            <a:r>
              <a:rPr lang="en-US" sz="3600" dirty="0"/>
              <a:t> para traveler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masyarakat</a:t>
            </a:r>
            <a:r>
              <a:rPr lang="en-US" sz="3600" dirty="0"/>
              <a:t> yang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perjalanan</a:t>
            </a:r>
            <a:r>
              <a:rPr lang="en-US" sz="3600" dirty="0"/>
              <a:t> </a:t>
            </a:r>
            <a:r>
              <a:rPr lang="en-US" sz="3600" dirty="0" err="1"/>
              <a:t>wisata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perjalanan</a:t>
            </a:r>
            <a:r>
              <a:rPr lang="en-US" sz="3600" dirty="0"/>
              <a:t> </a:t>
            </a:r>
            <a:r>
              <a:rPr lang="en-US" sz="3600" dirty="0" err="1"/>
              <a:t>pribadi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7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2C2C-4AE5-4B74-89FE-D20F40AD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63062"/>
            <a:ext cx="10018713" cy="1752599"/>
          </a:xfrm>
        </p:spPr>
        <p:txBody>
          <a:bodyPr/>
          <a:lstStyle/>
          <a:p>
            <a:r>
              <a:rPr lang="en-US" dirty="0"/>
              <a:t>BUSINESS MODEL CANVAS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DCA25-D6A9-483D-8D00-CBB7F3CC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674068"/>
            <a:ext cx="10489324" cy="61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4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112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BUSINESS PLAN  “Enjoy.in”</vt:lpstr>
      <vt:lpstr>Latar Belakang</vt:lpstr>
      <vt:lpstr>Deskripsi Produk</vt:lpstr>
      <vt:lpstr>Data Perusahaan</vt:lpstr>
      <vt:lpstr>Struktur Organisasi</vt:lpstr>
      <vt:lpstr>Sasaran dan Target Pasar</vt:lpstr>
      <vt:lpstr>BUSINESS MODEL CANVAS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 “Enjoy.in”</dc:title>
  <dc:creator>Windows User</dc:creator>
  <cp:lastModifiedBy>Windows User</cp:lastModifiedBy>
  <cp:revision>7</cp:revision>
  <dcterms:created xsi:type="dcterms:W3CDTF">2018-07-12T16:52:56Z</dcterms:created>
  <dcterms:modified xsi:type="dcterms:W3CDTF">2018-07-13T01:43:22Z</dcterms:modified>
</cp:coreProperties>
</file>