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1" r:id="rId4"/>
    <p:sldId id="260" r:id="rId5"/>
    <p:sldId id="271" r:id="rId6"/>
    <p:sldId id="272" r:id="rId7"/>
    <p:sldId id="273" r:id="rId8"/>
    <p:sldId id="274" r:id="rId9"/>
    <p:sldId id="257" r:id="rId10"/>
    <p:sldId id="262" r:id="rId11"/>
    <p:sldId id="263" r:id="rId12"/>
    <p:sldId id="258" r:id="rId13"/>
    <p:sldId id="266" r:id="rId14"/>
    <p:sldId id="259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D85B7-3565-4916-ADDA-D04ADBDA8FD0}" type="doc">
      <dgm:prSet loTypeId="urn:microsoft.com/office/officeart/2005/8/layout/p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30B856F-5C1B-429D-8874-E780D54189F1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id-ID" sz="3200" b="1" cap="none" spc="0" dirty="0">
              <a:ln w="9525">
                <a:prstDash val="solid"/>
              </a:ln>
              <a:effectLst/>
            </a:rPr>
            <a:t>201</a:t>
          </a:r>
          <a:r>
            <a:rPr lang="en-US" sz="3200" b="1" cap="none" spc="0" dirty="0">
              <a:ln w="9525">
                <a:prstDash val="solid"/>
              </a:ln>
              <a:effectLst/>
            </a:rPr>
            <a:t>6</a:t>
          </a:r>
          <a:endParaRPr lang="id-ID" sz="3200" b="1" cap="none" spc="0" dirty="0">
            <a:ln w="9525">
              <a:prstDash val="solid"/>
            </a:ln>
            <a:effectLst/>
          </a:endParaRPr>
        </a:p>
        <a:p>
          <a:pPr rtl="0">
            <a:spcAft>
              <a:spcPts val="600"/>
            </a:spcAft>
          </a:pPr>
          <a:r>
            <a:rPr lang="id-ID" sz="1400" b="0" i="0" cap="none" spc="0" dirty="0">
              <a:ln w="9525">
                <a:prstDash val="solid"/>
              </a:ln>
              <a:effectLst/>
            </a:rPr>
            <a:t>Year established</a:t>
          </a:r>
          <a:endParaRPr lang="id-ID" sz="1400" b="0" cap="none" spc="0" dirty="0">
            <a:ln w="9525">
              <a:prstDash val="solid"/>
            </a:ln>
            <a:effectLst/>
          </a:endParaRPr>
        </a:p>
      </dgm:t>
    </dgm:pt>
    <dgm:pt modelId="{448B42BB-9776-4F2D-9D7D-280C41FCE19E}" type="parTrans" cxnId="{9F50CA8B-5D4D-4600-9D96-E1CB9805FB8C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6E56A1A3-6906-43B5-9458-C417B0712AAF}" type="sibTrans" cxnId="{9F50CA8B-5D4D-4600-9D96-E1CB9805FB8C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498543D8-0EF8-4F1A-A697-9FFEB8ECAD0C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3200" b="1" cap="none" spc="0" dirty="0">
              <a:ln w="9525">
                <a:prstDash val="solid"/>
              </a:ln>
              <a:effectLst/>
            </a:rPr>
            <a:t>11</a:t>
          </a:r>
          <a:endParaRPr lang="id-ID" sz="3200" b="1" cap="none" spc="0" dirty="0">
            <a:ln w="9525">
              <a:prstDash val="solid"/>
            </a:ln>
            <a:effectLst/>
          </a:endParaRPr>
        </a:p>
        <a:p>
          <a:pPr>
            <a:spcAft>
              <a:spcPts val="600"/>
            </a:spcAft>
          </a:pPr>
          <a:r>
            <a:rPr lang="id-ID" sz="1400" b="0" cap="none" spc="0" dirty="0">
              <a:ln w="9525">
                <a:prstDash val="solid"/>
              </a:ln>
              <a:effectLst/>
            </a:rPr>
            <a:t>Projects completed successfully</a:t>
          </a:r>
          <a:endParaRPr lang="en-US" sz="1400" b="0" cap="none" spc="0" dirty="0">
            <a:ln w="9525">
              <a:prstDash val="solid"/>
            </a:ln>
            <a:effectLst/>
          </a:endParaRPr>
        </a:p>
      </dgm:t>
    </dgm:pt>
    <dgm:pt modelId="{7E1D90C0-B2A1-47D2-ABFA-7868CD9E7AE0}" type="parTrans" cxnId="{FFE9CDCD-9423-47AD-AEFE-27F4780A8952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F9EB71DF-8932-43B1-A98D-E59837884D92}" type="sibTrans" cxnId="{FFE9CDCD-9423-47AD-AEFE-27F4780A8952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6F9B76ED-BC8E-442F-9324-70F01152F24D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3600" b="1" cap="none" spc="0" dirty="0">
              <a:ln w="9525">
                <a:prstDash val="solid"/>
              </a:ln>
              <a:effectLst/>
            </a:rPr>
            <a:t>3</a:t>
          </a:r>
          <a:endParaRPr lang="id-ID" sz="3600" b="1" cap="none" spc="0" dirty="0">
            <a:ln w="9525">
              <a:prstDash val="solid"/>
            </a:ln>
            <a:effectLst/>
          </a:endParaRPr>
        </a:p>
        <a:p>
          <a:pPr>
            <a:spcAft>
              <a:spcPts val="600"/>
            </a:spcAft>
          </a:pPr>
          <a:r>
            <a:rPr lang="id-ID" sz="1100" b="0" cap="none" spc="0" dirty="0">
              <a:ln w="9525">
                <a:prstDash val="solid"/>
              </a:ln>
              <a:effectLst/>
            </a:rPr>
            <a:t>Projects running in 2018</a:t>
          </a:r>
          <a:endParaRPr lang="en-US" sz="1100" b="0" cap="none" spc="0" dirty="0">
            <a:ln w="9525">
              <a:prstDash val="solid"/>
            </a:ln>
            <a:effectLst/>
          </a:endParaRPr>
        </a:p>
      </dgm:t>
    </dgm:pt>
    <dgm:pt modelId="{4ECECC56-8C6E-40E2-A2C0-D5993C3E305B}" type="parTrans" cxnId="{C78A4FD6-2F39-4852-87CD-D3F7D6805D82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E99BEF55-CBBB-44FE-AE19-46A68954ED5A}" type="sibTrans" cxnId="{C78A4FD6-2F39-4852-87CD-D3F7D6805D82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89004118-74CC-46D7-A004-3618CDD08CCD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3600" b="1" cap="none" spc="0" dirty="0">
              <a:ln w="9525">
                <a:prstDash val="solid"/>
              </a:ln>
              <a:effectLst/>
            </a:rPr>
            <a:t>10</a:t>
          </a:r>
          <a:r>
            <a:rPr lang="id-ID" sz="3600" b="1" cap="none" spc="0" dirty="0">
              <a:ln w="9525">
                <a:prstDash val="solid"/>
              </a:ln>
              <a:effectLst/>
            </a:rPr>
            <a:t>0</a:t>
          </a:r>
        </a:p>
        <a:p>
          <a:pPr>
            <a:spcAft>
              <a:spcPct val="35000"/>
            </a:spcAft>
          </a:pPr>
          <a:r>
            <a:rPr lang="id-ID" sz="1100" b="0" cap="none" spc="0" dirty="0">
              <a:ln w="9525">
                <a:prstDash val="solid"/>
              </a:ln>
              <a:effectLst/>
            </a:rPr>
            <a:t>Highest project value (in million IDR)</a:t>
          </a:r>
          <a:endParaRPr lang="en-US" sz="1100" b="0" cap="none" spc="0" dirty="0">
            <a:ln w="9525">
              <a:prstDash val="solid"/>
            </a:ln>
            <a:effectLst/>
          </a:endParaRPr>
        </a:p>
      </dgm:t>
    </dgm:pt>
    <dgm:pt modelId="{D1553A24-24D1-495C-9B80-69026C961735}" type="parTrans" cxnId="{3D7DCCBA-9374-4951-B4CA-FAF71FD63A16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CCCDB948-36DC-4BE1-A70B-A2AB35717421}" type="sibTrans" cxnId="{3D7DCCBA-9374-4951-B4CA-FAF71FD63A16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32DDDA27-BA21-45AD-A90E-F0AEE0BF9204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4000" b="1" cap="none" spc="0" dirty="0">
              <a:ln w="9525">
                <a:prstDash val="solid"/>
              </a:ln>
              <a:effectLst/>
            </a:rPr>
            <a:t>4</a:t>
          </a:r>
          <a:endParaRPr lang="id-ID" sz="4000" b="1" cap="none" spc="0" dirty="0">
            <a:ln w="9525">
              <a:prstDash val="solid"/>
            </a:ln>
            <a:effectLst/>
          </a:endParaRPr>
        </a:p>
        <a:p>
          <a:pPr>
            <a:spcAft>
              <a:spcPct val="35000"/>
            </a:spcAft>
          </a:pPr>
          <a:r>
            <a:rPr lang="id-ID" sz="1200" b="0" cap="none" spc="0" dirty="0">
              <a:ln w="9525">
                <a:prstDash val="solid"/>
              </a:ln>
              <a:effectLst/>
            </a:rPr>
            <a:t>Initial team members in</a:t>
          </a:r>
          <a:endParaRPr lang="en-US" sz="1200" b="0" cap="none" spc="0" dirty="0">
            <a:ln w="9525">
              <a:prstDash val="solid"/>
            </a:ln>
            <a:effectLst/>
          </a:endParaRPr>
        </a:p>
      </dgm:t>
    </dgm:pt>
    <dgm:pt modelId="{3F01EEA0-EB56-4C2D-970E-3962168D3A65}" type="sibTrans" cxnId="{E21E20C8-7FFA-4192-B3A3-F3305B940FE7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0FCEF311-A54A-47CC-BD5E-5D21D7CDDC84}" type="parTrans" cxnId="{E21E20C8-7FFA-4192-B3A3-F3305B940FE7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7A52FEA7-58BB-4FB3-AB4B-B5B4FDD9261E}" type="pres">
      <dgm:prSet presAssocID="{119D85B7-3565-4916-ADDA-D04ADBDA8FD0}" presName="Name0" presStyleCnt="0">
        <dgm:presLayoutVars>
          <dgm:dir/>
          <dgm:resizeHandles val="exact"/>
        </dgm:presLayoutVars>
      </dgm:prSet>
      <dgm:spPr/>
    </dgm:pt>
    <dgm:pt modelId="{344E4D5A-4F67-4592-A524-F98E148762F0}" type="pres">
      <dgm:prSet presAssocID="{119D85B7-3565-4916-ADDA-D04ADBDA8FD0}" presName="bkgdShp" presStyleLbl="alignAccFollowNode1" presStyleIdx="0" presStyleCnt="1"/>
      <dgm:spPr/>
    </dgm:pt>
    <dgm:pt modelId="{7353F6B3-1DD7-459D-BB7F-31E2432FDFBF}" type="pres">
      <dgm:prSet presAssocID="{119D85B7-3565-4916-ADDA-D04ADBDA8FD0}" presName="linComp" presStyleCnt="0"/>
      <dgm:spPr/>
    </dgm:pt>
    <dgm:pt modelId="{98B4ED17-E011-48C6-A3CE-F912381C0D6A}" type="pres">
      <dgm:prSet presAssocID="{E30B856F-5C1B-429D-8874-E780D54189F1}" presName="compNode" presStyleCnt="0"/>
      <dgm:spPr/>
    </dgm:pt>
    <dgm:pt modelId="{F9D51876-264D-4A8E-9D96-C81D5981552B}" type="pres">
      <dgm:prSet presAssocID="{E30B856F-5C1B-429D-8874-E780D54189F1}" presName="node" presStyleLbl="node1" presStyleIdx="0" presStyleCnt="5">
        <dgm:presLayoutVars>
          <dgm:bulletEnabled val="1"/>
        </dgm:presLayoutVars>
      </dgm:prSet>
      <dgm:spPr/>
    </dgm:pt>
    <dgm:pt modelId="{EBE51162-8376-4E9D-85B3-DBD4D63CE614}" type="pres">
      <dgm:prSet presAssocID="{E30B856F-5C1B-429D-8874-E780D54189F1}" presName="invisiNode" presStyleLbl="node1" presStyleIdx="0" presStyleCnt="5"/>
      <dgm:spPr/>
    </dgm:pt>
    <dgm:pt modelId="{76E2C7F4-3D3A-45B2-B1EB-1021E1F9B098}" type="pres">
      <dgm:prSet presAssocID="{E30B856F-5C1B-429D-8874-E780D54189F1}" presName="imagNode" presStyleLbl="fgImgPlace1" presStyleIdx="0" presStyleCnt="5"/>
      <dgm:spPr/>
    </dgm:pt>
    <dgm:pt modelId="{6622B296-CB95-4CBD-A0FE-2BC748120D18}" type="pres">
      <dgm:prSet presAssocID="{6E56A1A3-6906-43B5-9458-C417B0712AAF}" presName="sibTrans" presStyleLbl="sibTrans2D1" presStyleIdx="0" presStyleCnt="0"/>
      <dgm:spPr/>
    </dgm:pt>
    <dgm:pt modelId="{94017ABF-58DE-4404-A2BF-5DB2D7C7A2E4}" type="pres">
      <dgm:prSet presAssocID="{498543D8-0EF8-4F1A-A697-9FFEB8ECAD0C}" presName="compNode" presStyleCnt="0"/>
      <dgm:spPr/>
    </dgm:pt>
    <dgm:pt modelId="{843CE774-CD61-48DC-902E-CA7D401CC837}" type="pres">
      <dgm:prSet presAssocID="{498543D8-0EF8-4F1A-A697-9FFEB8ECAD0C}" presName="node" presStyleLbl="node1" presStyleIdx="1" presStyleCnt="5">
        <dgm:presLayoutVars>
          <dgm:bulletEnabled val="1"/>
        </dgm:presLayoutVars>
      </dgm:prSet>
      <dgm:spPr/>
    </dgm:pt>
    <dgm:pt modelId="{5AD48B31-04BC-4A85-BA2D-7FC79E53CBA7}" type="pres">
      <dgm:prSet presAssocID="{498543D8-0EF8-4F1A-A697-9FFEB8ECAD0C}" presName="invisiNode" presStyleLbl="node1" presStyleIdx="1" presStyleCnt="5"/>
      <dgm:spPr/>
    </dgm:pt>
    <dgm:pt modelId="{8BD11A4D-DDE5-4A12-AD79-C1539E6D1F25}" type="pres">
      <dgm:prSet presAssocID="{498543D8-0EF8-4F1A-A697-9FFEB8ECAD0C}" presName="imagNode" presStyleLbl="fgImgPlace1" presStyleIdx="1" presStyleCnt="5"/>
      <dgm:spPr/>
    </dgm:pt>
    <dgm:pt modelId="{501FB58C-F817-4C01-8F82-87AE82298954}" type="pres">
      <dgm:prSet presAssocID="{F9EB71DF-8932-43B1-A98D-E59837884D92}" presName="sibTrans" presStyleLbl="sibTrans2D1" presStyleIdx="0" presStyleCnt="0"/>
      <dgm:spPr/>
    </dgm:pt>
    <dgm:pt modelId="{63C29A70-9261-4836-9EEB-929C1C231F36}" type="pres">
      <dgm:prSet presAssocID="{6F9B76ED-BC8E-442F-9324-70F01152F24D}" presName="compNode" presStyleCnt="0"/>
      <dgm:spPr/>
    </dgm:pt>
    <dgm:pt modelId="{722A0F03-81BA-46BC-B658-150E6AADA8A1}" type="pres">
      <dgm:prSet presAssocID="{6F9B76ED-BC8E-442F-9324-70F01152F24D}" presName="node" presStyleLbl="node1" presStyleIdx="2" presStyleCnt="5">
        <dgm:presLayoutVars>
          <dgm:bulletEnabled val="1"/>
        </dgm:presLayoutVars>
      </dgm:prSet>
      <dgm:spPr/>
    </dgm:pt>
    <dgm:pt modelId="{4A288BEE-268E-4C11-A594-D12F0A58E77C}" type="pres">
      <dgm:prSet presAssocID="{6F9B76ED-BC8E-442F-9324-70F01152F24D}" presName="invisiNode" presStyleLbl="node1" presStyleIdx="2" presStyleCnt="5"/>
      <dgm:spPr/>
    </dgm:pt>
    <dgm:pt modelId="{5D1078BC-31CB-4699-A9EC-C8D6A654C941}" type="pres">
      <dgm:prSet presAssocID="{6F9B76ED-BC8E-442F-9324-70F01152F24D}" presName="imagNode" presStyleLbl="fgImgPlace1" presStyleIdx="2" presStyleCnt="5"/>
      <dgm:spPr/>
    </dgm:pt>
    <dgm:pt modelId="{D3EFFEAF-8FC5-4A84-A4AB-60E0A0281C0B}" type="pres">
      <dgm:prSet presAssocID="{E99BEF55-CBBB-44FE-AE19-46A68954ED5A}" presName="sibTrans" presStyleLbl="sibTrans2D1" presStyleIdx="0" presStyleCnt="0"/>
      <dgm:spPr/>
    </dgm:pt>
    <dgm:pt modelId="{32904AE2-AE07-44E9-8FB5-730387463E43}" type="pres">
      <dgm:prSet presAssocID="{89004118-74CC-46D7-A004-3618CDD08CCD}" presName="compNode" presStyleCnt="0"/>
      <dgm:spPr/>
    </dgm:pt>
    <dgm:pt modelId="{761531AA-31FB-4C08-86B2-217A27C02C8E}" type="pres">
      <dgm:prSet presAssocID="{89004118-74CC-46D7-A004-3618CDD08CCD}" presName="node" presStyleLbl="node1" presStyleIdx="3" presStyleCnt="5">
        <dgm:presLayoutVars>
          <dgm:bulletEnabled val="1"/>
        </dgm:presLayoutVars>
      </dgm:prSet>
      <dgm:spPr/>
    </dgm:pt>
    <dgm:pt modelId="{A6972938-5F04-4AF0-88B7-8AAFA7D564C3}" type="pres">
      <dgm:prSet presAssocID="{89004118-74CC-46D7-A004-3618CDD08CCD}" presName="invisiNode" presStyleLbl="node1" presStyleIdx="3" presStyleCnt="5"/>
      <dgm:spPr/>
    </dgm:pt>
    <dgm:pt modelId="{06B2432E-2E14-42CC-8E0C-62CD62F76258}" type="pres">
      <dgm:prSet presAssocID="{89004118-74CC-46D7-A004-3618CDD08CCD}" presName="imagNode" presStyleLbl="fgImgPlace1" presStyleIdx="3" presStyleCnt="5"/>
      <dgm:spPr/>
    </dgm:pt>
    <dgm:pt modelId="{B33437DD-3B34-4DA2-A5E1-838470A49526}" type="pres">
      <dgm:prSet presAssocID="{CCCDB948-36DC-4BE1-A70B-A2AB35717421}" presName="sibTrans" presStyleLbl="sibTrans2D1" presStyleIdx="0" presStyleCnt="0"/>
      <dgm:spPr/>
    </dgm:pt>
    <dgm:pt modelId="{6036781C-1F99-43D8-AC44-A74AB3BDD8D0}" type="pres">
      <dgm:prSet presAssocID="{32DDDA27-BA21-45AD-A90E-F0AEE0BF9204}" presName="compNode" presStyleCnt="0"/>
      <dgm:spPr/>
    </dgm:pt>
    <dgm:pt modelId="{EFE4D86C-DE9C-45B0-98C5-88B1A7934CAB}" type="pres">
      <dgm:prSet presAssocID="{32DDDA27-BA21-45AD-A90E-F0AEE0BF9204}" presName="node" presStyleLbl="node1" presStyleIdx="4" presStyleCnt="5">
        <dgm:presLayoutVars>
          <dgm:bulletEnabled val="1"/>
        </dgm:presLayoutVars>
      </dgm:prSet>
      <dgm:spPr/>
    </dgm:pt>
    <dgm:pt modelId="{9CD094E0-EFCC-4DCC-B54E-2652E29EA2FA}" type="pres">
      <dgm:prSet presAssocID="{32DDDA27-BA21-45AD-A90E-F0AEE0BF9204}" presName="invisiNode" presStyleLbl="node1" presStyleIdx="4" presStyleCnt="5"/>
      <dgm:spPr/>
    </dgm:pt>
    <dgm:pt modelId="{C23814B4-1632-4054-80D7-048083F385FE}" type="pres">
      <dgm:prSet presAssocID="{32DDDA27-BA21-45AD-A90E-F0AEE0BF9204}" presName="imagNode" presStyleLbl="fgImgPlace1" presStyleIdx="4" presStyleCnt="5"/>
      <dgm:spPr/>
    </dgm:pt>
  </dgm:ptLst>
  <dgm:cxnLst>
    <dgm:cxn modelId="{67AA6324-59CF-4B23-8D64-BC64A641EBE4}" type="presOf" srcId="{F9EB71DF-8932-43B1-A98D-E59837884D92}" destId="{501FB58C-F817-4C01-8F82-87AE82298954}" srcOrd="0" destOrd="0" presId="urn:microsoft.com/office/officeart/2005/8/layout/pList2"/>
    <dgm:cxn modelId="{79CEB528-1A50-4FC1-8CA4-1F646EE47670}" type="presOf" srcId="{498543D8-0EF8-4F1A-A697-9FFEB8ECAD0C}" destId="{843CE774-CD61-48DC-902E-CA7D401CC837}" srcOrd="0" destOrd="0" presId="urn:microsoft.com/office/officeart/2005/8/layout/pList2"/>
    <dgm:cxn modelId="{74678475-BDEB-464D-BDA2-901F8C6D7A53}" type="presOf" srcId="{6E56A1A3-6906-43B5-9458-C417B0712AAF}" destId="{6622B296-CB95-4CBD-A0FE-2BC748120D18}" srcOrd="0" destOrd="0" presId="urn:microsoft.com/office/officeart/2005/8/layout/pList2"/>
    <dgm:cxn modelId="{9F50CA8B-5D4D-4600-9D96-E1CB9805FB8C}" srcId="{119D85B7-3565-4916-ADDA-D04ADBDA8FD0}" destId="{E30B856F-5C1B-429D-8874-E780D54189F1}" srcOrd="0" destOrd="0" parTransId="{448B42BB-9776-4F2D-9D7D-280C41FCE19E}" sibTransId="{6E56A1A3-6906-43B5-9458-C417B0712AAF}"/>
    <dgm:cxn modelId="{4160408E-C840-441A-B7FE-FBF68579F9D7}" type="presOf" srcId="{E99BEF55-CBBB-44FE-AE19-46A68954ED5A}" destId="{D3EFFEAF-8FC5-4A84-A4AB-60E0A0281C0B}" srcOrd="0" destOrd="0" presId="urn:microsoft.com/office/officeart/2005/8/layout/pList2"/>
    <dgm:cxn modelId="{66DD2C96-19A2-4FD3-AF17-B05445BD12B3}" type="presOf" srcId="{6F9B76ED-BC8E-442F-9324-70F01152F24D}" destId="{722A0F03-81BA-46BC-B658-150E6AADA8A1}" srcOrd="0" destOrd="0" presId="urn:microsoft.com/office/officeart/2005/8/layout/pList2"/>
    <dgm:cxn modelId="{3D7DCCBA-9374-4951-B4CA-FAF71FD63A16}" srcId="{119D85B7-3565-4916-ADDA-D04ADBDA8FD0}" destId="{89004118-74CC-46D7-A004-3618CDD08CCD}" srcOrd="3" destOrd="0" parTransId="{D1553A24-24D1-495C-9B80-69026C961735}" sibTransId="{CCCDB948-36DC-4BE1-A70B-A2AB35717421}"/>
    <dgm:cxn modelId="{E21E20C8-7FFA-4192-B3A3-F3305B940FE7}" srcId="{119D85B7-3565-4916-ADDA-D04ADBDA8FD0}" destId="{32DDDA27-BA21-45AD-A90E-F0AEE0BF9204}" srcOrd="4" destOrd="0" parTransId="{0FCEF311-A54A-47CC-BD5E-5D21D7CDDC84}" sibTransId="{3F01EEA0-EB56-4C2D-970E-3962168D3A65}"/>
    <dgm:cxn modelId="{825A22CB-15B1-4877-9D49-BAD516175932}" type="presOf" srcId="{E30B856F-5C1B-429D-8874-E780D54189F1}" destId="{F9D51876-264D-4A8E-9D96-C81D5981552B}" srcOrd="0" destOrd="0" presId="urn:microsoft.com/office/officeart/2005/8/layout/pList2"/>
    <dgm:cxn modelId="{FFE9CDCD-9423-47AD-AEFE-27F4780A8952}" srcId="{119D85B7-3565-4916-ADDA-D04ADBDA8FD0}" destId="{498543D8-0EF8-4F1A-A697-9FFEB8ECAD0C}" srcOrd="1" destOrd="0" parTransId="{7E1D90C0-B2A1-47D2-ABFA-7868CD9E7AE0}" sibTransId="{F9EB71DF-8932-43B1-A98D-E59837884D92}"/>
    <dgm:cxn modelId="{19C34DCE-6564-44FF-AB15-2E60280A85CE}" type="presOf" srcId="{89004118-74CC-46D7-A004-3618CDD08CCD}" destId="{761531AA-31FB-4C08-86B2-217A27C02C8E}" srcOrd="0" destOrd="0" presId="urn:microsoft.com/office/officeart/2005/8/layout/pList2"/>
    <dgm:cxn modelId="{C78A4FD6-2F39-4852-87CD-D3F7D6805D82}" srcId="{119D85B7-3565-4916-ADDA-D04ADBDA8FD0}" destId="{6F9B76ED-BC8E-442F-9324-70F01152F24D}" srcOrd="2" destOrd="0" parTransId="{4ECECC56-8C6E-40E2-A2C0-D5993C3E305B}" sibTransId="{E99BEF55-CBBB-44FE-AE19-46A68954ED5A}"/>
    <dgm:cxn modelId="{9FD018DB-40C1-40CC-B86E-352D4AFBF795}" type="presOf" srcId="{119D85B7-3565-4916-ADDA-D04ADBDA8FD0}" destId="{7A52FEA7-58BB-4FB3-AB4B-B5B4FDD9261E}" srcOrd="0" destOrd="0" presId="urn:microsoft.com/office/officeart/2005/8/layout/pList2"/>
    <dgm:cxn modelId="{26D339E5-EB87-4A79-A082-4690BD8FE799}" type="presOf" srcId="{CCCDB948-36DC-4BE1-A70B-A2AB35717421}" destId="{B33437DD-3B34-4DA2-A5E1-838470A49526}" srcOrd="0" destOrd="0" presId="urn:microsoft.com/office/officeart/2005/8/layout/pList2"/>
    <dgm:cxn modelId="{E375DAEA-B1A5-48DD-9C1C-B3976CEA4C16}" type="presOf" srcId="{32DDDA27-BA21-45AD-A90E-F0AEE0BF9204}" destId="{EFE4D86C-DE9C-45B0-98C5-88B1A7934CAB}" srcOrd="0" destOrd="0" presId="urn:microsoft.com/office/officeart/2005/8/layout/pList2"/>
    <dgm:cxn modelId="{A3F050CB-2AED-4009-818D-B1FA5C04C480}" type="presParOf" srcId="{7A52FEA7-58BB-4FB3-AB4B-B5B4FDD9261E}" destId="{344E4D5A-4F67-4592-A524-F98E148762F0}" srcOrd="0" destOrd="0" presId="urn:microsoft.com/office/officeart/2005/8/layout/pList2"/>
    <dgm:cxn modelId="{B16368B5-EFA2-401F-ACF2-6F9667A62644}" type="presParOf" srcId="{7A52FEA7-58BB-4FB3-AB4B-B5B4FDD9261E}" destId="{7353F6B3-1DD7-459D-BB7F-31E2432FDFBF}" srcOrd="1" destOrd="0" presId="urn:microsoft.com/office/officeart/2005/8/layout/pList2"/>
    <dgm:cxn modelId="{746F13BE-FCC8-4709-88A7-A1C2427DCB10}" type="presParOf" srcId="{7353F6B3-1DD7-459D-BB7F-31E2432FDFBF}" destId="{98B4ED17-E011-48C6-A3CE-F912381C0D6A}" srcOrd="0" destOrd="0" presId="urn:microsoft.com/office/officeart/2005/8/layout/pList2"/>
    <dgm:cxn modelId="{2CFA4534-D911-415E-A9E3-863DBCF9D0B6}" type="presParOf" srcId="{98B4ED17-E011-48C6-A3CE-F912381C0D6A}" destId="{F9D51876-264D-4A8E-9D96-C81D5981552B}" srcOrd="0" destOrd="0" presId="urn:microsoft.com/office/officeart/2005/8/layout/pList2"/>
    <dgm:cxn modelId="{0091CD36-E2CF-41D2-8CA2-88F956A1A788}" type="presParOf" srcId="{98B4ED17-E011-48C6-A3CE-F912381C0D6A}" destId="{EBE51162-8376-4E9D-85B3-DBD4D63CE614}" srcOrd="1" destOrd="0" presId="urn:microsoft.com/office/officeart/2005/8/layout/pList2"/>
    <dgm:cxn modelId="{87AC9D1B-17D3-46D5-AD6C-C191D87600B8}" type="presParOf" srcId="{98B4ED17-E011-48C6-A3CE-F912381C0D6A}" destId="{76E2C7F4-3D3A-45B2-B1EB-1021E1F9B098}" srcOrd="2" destOrd="0" presId="urn:microsoft.com/office/officeart/2005/8/layout/pList2"/>
    <dgm:cxn modelId="{961A14D5-8F1E-4C42-85AD-8C9ECAA63021}" type="presParOf" srcId="{7353F6B3-1DD7-459D-BB7F-31E2432FDFBF}" destId="{6622B296-CB95-4CBD-A0FE-2BC748120D18}" srcOrd="1" destOrd="0" presId="urn:microsoft.com/office/officeart/2005/8/layout/pList2"/>
    <dgm:cxn modelId="{BA1A9BB2-E782-4A22-BC04-425FB01E1B69}" type="presParOf" srcId="{7353F6B3-1DD7-459D-BB7F-31E2432FDFBF}" destId="{94017ABF-58DE-4404-A2BF-5DB2D7C7A2E4}" srcOrd="2" destOrd="0" presId="urn:microsoft.com/office/officeart/2005/8/layout/pList2"/>
    <dgm:cxn modelId="{816A4CE4-39DE-4AB0-A1DC-84A70AB7F989}" type="presParOf" srcId="{94017ABF-58DE-4404-A2BF-5DB2D7C7A2E4}" destId="{843CE774-CD61-48DC-902E-CA7D401CC837}" srcOrd="0" destOrd="0" presId="urn:microsoft.com/office/officeart/2005/8/layout/pList2"/>
    <dgm:cxn modelId="{649FF0F6-6FE2-4131-B157-CEA49011E2D9}" type="presParOf" srcId="{94017ABF-58DE-4404-A2BF-5DB2D7C7A2E4}" destId="{5AD48B31-04BC-4A85-BA2D-7FC79E53CBA7}" srcOrd="1" destOrd="0" presId="urn:microsoft.com/office/officeart/2005/8/layout/pList2"/>
    <dgm:cxn modelId="{3618435E-737D-407A-B328-B9E9D16169F6}" type="presParOf" srcId="{94017ABF-58DE-4404-A2BF-5DB2D7C7A2E4}" destId="{8BD11A4D-DDE5-4A12-AD79-C1539E6D1F25}" srcOrd="2" destOrd="0" presId="urn:microsoft.com/office/officeart/2005/8/layout/pList2"/>
    <dgm:cxn modelId="{FBBB5D5E-63DD-4177-84A2-8BD05F0E0E83}" type="presParOf" srcId="{7353F6B3-1DD7-459D-BB7F-31E2432FDFBF}" destId="{501FB58C-F817-4C01-8F82-87AE82298954}" srcOrd="3" destOrd="0" presId="urn:microsoft.com/office/officeart/2005/8/layout/pList2"/>
    <dgm:cxn modelId="{D1C59DDF-94BE-4C63-8E28-A0BC56E7F275}" type="presParOf" srcId="{7353F6B3-1DD7-459D-BB7F-31E2432FDFBF}" destId="{63C29A70-9261-4836-9EEB-929C1C231F36}" srcOrd="4" destOrd="0" presId="urn:microsoft.com/office/officeart/2005/8/layout/pList2"/>
    <dgm:cxn modelId="{3F2F6B7A-3D29-4A74-A548-201C82397C27}" type="presParOf" srcId="{63C29A70-9261-4836-9EEB-929C1C231F36}" destId="{722A0F03-81BA-46BC-B658-150E6AADA8A1}" srcOrd="0" destOrd="0" presId="urn:microsoft.com/office/officeart/2005/8/layout/pList2"/>
    <dgm:cxn modelId="{813948AB-E6A3-4F5A-BF33-1932BE98E171}" type="presParOf" srcId="{63C29A70-9261-4836-9EEB-929C1C231F36}" destId="{4A288BEE-268E-4C11-A594-D12F0A58E77C}" srcOrd="1" destOrd="0" presId="urn:microsoft.com/office/officeart/2005/8/layout/pList2"/>
    <dgm:cxn modelId="{1D3608FF-9450-469D-AB67-48FFAF29E529}" type="presParOf" srcId="{63C29A70-9261-4836-9EEB-929C1C231F36}" destId="{5D1078BC-31CB-4699-A9EC-C8D6A654C941}" srcOrd="2" destOrd="0" presId="urn:microsoft.com/office/officeart/2005/8/layout/pList2"/>
    <dgm:cxn modelId="{6774FC0B-5B1E-4886-BEB0-AC5A309839AB}" type="presParOf" srcId="{7353F6B3-1DD7-459D-BB7F-31E2432FDFBF}" destId="{D3EFFEAF-8FC5-4A84-A4AB-60E0A0281C0B}" srcOrd="5" destOrd="0" presId="urn:microsoft.com/office/officeart/2005/8/layout/pList2"/>
    <dgm:cxn modelId="{675422E1-B926-4EAB-B114-ADA06BE64A03}" type="presParOf" srcId="{7353F6B3-1DD7-459D-BB7F-31E2432FDFBF}" destId="{32904AE2-AE07-44E9-8FB5-730387463E43}" srcOrd="6" destOrd="0" presId="urn:microsoft.com/office/officeart/2005/8/layout/pList2"/>
    <dgm:cxn modelId="{EA8320FC-CA4C-4DF0-BE61-E60798EF9BE0}" type="presParOf" srcId="{32904AE2-AE07-44E9-8FB5-730387463E43}" destId="{761531AA-31FB-4C08-86B2-217A27C02C8E}" srcOrd="0" destOrd="0" presId="urn:microsoft.com/office/officeart/2005/8/layout/pList2"/>
    <dgm:cxn modelId="{E7F19283-59FE-470C-B495-830D5762CE50}" type="presParOf" srcId="{32904AE2-AE07-44E9-8FB5-730387463E43}" destId="{A6972938-5F04-4AF0-88B7-8AAFA7D564C3}" srcOrd="1" destOrd="0" presId="urn:microsoft.com/office/officeart/2005/8/layout/pList2"/>
    <dgm:cxn modelId="{B8391A7A-E2E8-4E82-AF11-448D4EAED3ED}" type="presParOf" srcId="{32904AE2-AE07-44E9-8FB5-730387463E43}" destId="{06B2432E-2E14-42CC-8E0C-62CD62F76258}" srcOrd="2" destOrd="0" presId="urn:microsoft.com/office/officeart/2005/8/layout/pList2"/>
    <dgm:cxn modelId="{1BCBCD1F-5477-45CA-884A-5CA916797F0A}" type="presParOf" srcId="{7353F6B3-1DD7-459D-BB7F-31E2432FDFBF}" destId="{B33437DD-3B34-4DA2-A5E1-838470A49526}" srcOrd="7" destOrd="0" presId="urn:microsoft.com/office/officeart/2005/8/layout/pList2"/>
    <dgm:cxn modelId="{75A5B2EB-0377-4510-AC78-2733F723A743}" type="presParOf" srcId="{7353F6B3-1DD7-459D-BB7F-31E2432FDFBF}" destId="{6036781C-1F99-43D8-AC44-A74AB3BDD8D0}" srcOrd="8" destOrd="0" presId="urn:microsoft.com/office/officeart/2005/8/layout/pList2"/>
    <dgm:cxn modelId="{2763F26D-68FE-4165-9C43-0984343BAB15}" type="presParOf" srcId="{6036781C-1F99-43D8-AC44-A74AB3BDD8D0}" destId="{EFE4D86C-DE9C-45B0-98C5-88B1A7934CAB}" srcOrd="0" destOrd="0" presId="urn:microsoft.com/office/officeart/2005/8/layout/pList2"/>
    <dgm:cxn modelId="{54D95AA6-A26C-494E-BBB5-56AF5E070B5B}" type="presParOf" srcId="{6036781C-1F99-43D8-AC44-A74AB3BDD8D0}" destId="{9CD094E0-EFCC-4DCC-B54E-2652E29EA2FA}" srcOrd="1" destOrd="0" presId="urn:microsoft.com/office/officeart/2005/8/layout/pList2"/>
    <dgm:cxn modelId="{89792F52-0284-4FC6-8C15-5237A3CF6FB1}" type="presParOf" srcId="{6036781C-1F99-43D8-AC44-A74AB3BDD8D0}" destId="{C23814B4-1632-4054-80D7-048083F385F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D7AFD-3F10-4FF2-BB0E-6331B510C6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F95FABD-C3CB-46D2-8907-2AAD6990D8F1}">
      <dgm:prSet phldrT="[Text]"/>
      <dgm:spPr/>
      <dgm:t>
        <a:bodyPr/>
        <a:lstStyle/>
        <a:p>
          <a:r>
            <a:rPr lang="id-ID" i="1" dirty="0"/>
            <a:t>Project Manager</a:t>
          </a:r>
        </a:p>
        <a:p>
          <a:r>
            <a:rPr lang="id-ID" b="0" i="0" dirty="0"/>
            <a:t>(</a:t>
          </a:r>
          <a:r>
            <a:rPr lang="en-US" b="0" i="0" dirty="0" err="1"/>
            <a:t>Hizkia</a:t>
          </a:r>
          <a:r>
            <a:rPr lang="en-US" b="0" i="0" dirty="0"/>
            <a:t> Luke S.</a:t>
          </a:r>
          <a:r>
            <a:rPr lang="id-ID" b="0" i="0" dirty="0"/>
            <a:t>)</a:t>
          </a:r>
          <a:endParaRPr lang="en-US" b="0" i="0" dirty="0"/>
        </a:p>
      </dgm:t>
    </dgm:pt>
    <dgm:pt modelId="{2D149382-ED77-47F6-AD65-31D46A9F52DE}" type="parTrans" cxnId="{22565BC1-AC52-4800-A4E2-3307B594EB53}">
      <dgm:prSet/>
      <dgm:spPr/>
      <dgm:t>
        <a:bodyPr/>
        <a:lstStyle/>
        <a:p>
          <a:endParaRPr lang="en-US"/>
        </a:p>
      </dgm:t>
    </dgm:pt>
    <dgm:pt modelId="{76146F8B-D026-4FFE-8023-76C4B2D8E93C}" type="sibTrans" cxnId="{22565BC1-AC52-4800-A4E2-3307B594EB53}">
      <dgm:prSet/>
      <dgm:spPr/>
      <dgm:t>
        <a:bodyPr/>
        <a:lstStyle/>
        <a:p>
          <a:endParaRPr lang="en-US"/>
        </a:p>
      </dgm:t>
    </dgm:pt>
    <dgm:pt modelId="{9B9DC981-50FC-4245-9EFD-95A360E3120F}">
      <dgm:prSet phldrT="[Text]"/>
      <dgm:spPr/>
      <dgm:t>
        <a:bodyPr/>
        <a:lstStyle/>
        <a:p>
          <a:r>
            <a:rPr lang="en-US" i="1" dirty="0"/>
            <a:t>System Analyst</a:t>
          </a:r>
          <a:endParaRPr lang="id-ID" i="1" dirty="0"/>
        </a:p>
        <a:p>
          <a:r>
            <a:rPr lang="id-ID" i="0" dirty="0"/>
            <a:t>(</a:t>
          </a:r>
          <a:r>
            <a:rPr lang="en-US" i="0" dirty="0" err="1"/>
            <a:t>Bibie</a:t>
          </a:r>
          <a:r>
            <a:rPr lang="en-US" i="0" dirty="0"/>
            <a:t> </a:t>
          </a:r>
          <a:r>
            <a:rPr lang="en-US" i="0" dirty="0" err="1"/>
            <a:t>Hadi</a:t>
          </a:r>
          <a:r>
            <a:rPr lang="en-US" i="0" dirty="0"/>
            <a:t> K.</a:t>
          </a:r>
          <a:r>
            <a:rPr lang="id-ID" i="0" dirty="0"/>
            <a:t>)</a:t>
          </a:r>
          <a:endParaRPr lang="en-US" i="0" dirty="0"/>
        </a:p>
      </dgm:t>
    </dgm:pt>
    <dgm:pt modelId="{64E6A398-2B0C-4B9B-92B0-7EC32F70FC6D}" type="parTrans" cxnId="{4565CAEB-E915-4757-8ED8-1AF22A816CD0}">
      <dgm:prSet/>
      <dgm:spPr/>
      <dgm:t>
        <a:bodyPr/>
        <a:lstStyle/>
        <a:p>
          <a:endParaRPr lang="en-US"/>
        </a:p>
      </dgm:t>
    </dgm:pt>
    <dgm:pt modelId="{26DADFD5-65D2-4B3C-A844-FCAA6925C2B2}" type="sibTrans" cxnId="{4565CAEB-E915-4757-8ED8-1AF22A816CD0}">
      <dgm:prSet/>
      <dgm:spPr/>
      <dgm:t>
        <a:bodyPr/>
        <a:lstStyle/>
        <a:p>
          <a:endParaRPr lang="en-US"/>
        </a:p>
      </dgm:t>
    </dgm:pt>
    <dgm:pt modelId="{FF61176F-2AE4-4CA5-958B-147682FEE417}">
      <dgm:prSet phldrT="[Text]"/>
      <dgm:spPr/>
      <dgm:t>
        <a:bodyPr/>
        <a:lstStyle/>
        <a:p>
          <a:r>
            <a:rPr lang="id-ID" i="1" dirty="0"/>
            <a:t>Developer</a:t>
          </a:r>
        </a:p>
      </dgm:t>
    </dgm:pt>
    <dgm:pt modelId="{E9414940-B3F0-47F5-A980-7444A45B1D91}" type="parTrans" cxnId="{29E15AC2-BD01-47B8-9056-6DBB836240AC}">
      <dgm:prSet/>
      <dgm:spPr/>
      <dgm:t>
        <a:bodyPr/>
        <a:lstStyle/>
        <a:p>
          <a:endParaRPr lang="en-US"/>
        </a:p>
      </dgm:t>
    </dgm:pt>
    <dgm:pt modelId="{6FED0D72-AC8D-4693-9E1F-2EB6E48DF1F6}" type="sibTrans" cxnId="{29E15AC2-BD01-47B8-9056-6DBB836240AC}">
      <dgm:prSet/>
      <dgm:spPr/>
      <dgm:t>
        <a:bodyPr/>
        <a:lstStyle/>
        <a:p>
          <a:endParaRPr lang="en-US"/>
        </a:p>
      </dgm:t>
    </dgm:pt>
    <dgm:pt modelId="{A8DC2CBD-5C01-4F6D-9003-E3D7EAA78843}">
      <dgm:prSet phldrT="[Text]"/>
      <dgm:spPr/>
      <dgm:t>
        <a:bodyPr/>
        <a:lstStyle/>
        <a:p>
          <a:r>
            <a:rPr lang="id-ID" i="1" dirty="0"/>
            <a:t>Quality Control</a:t>
          </a:r>
        </a:p>
        <a:p>
          <a:r>
            <a:rPr lang="id-ID" i="0" dirty="0"/>
            <a:t>(</a:t>
          </a:r>
          <a:r>
            <a:rPr lang="en-US" i="0" dirty="0" err="1"/>
            <a:t>Bimo</a:t>
          </a:r>
          <a:r>
            <a:rPr lang="en-US" i="0" dirty="0"/>
            <a:t> </a:t>
          </a:r>
          <a:r>
            <a:rPr lang="en-US" i="0" dirty="0" err="1"/>
            <a:t>Prakoso</a:t>
          </a:r>
          <a:r>
            <a:rPr lang="id-ID" i="0" dirty="0"/>
            <a:t>)</a:t>
          </a:r>
          <a:endParaRPr lang="en-US" i="0" dirty="0"/>
        </a:p>
      </dgm:t>
    </dgm:pt>
    <dgm:pt modelId="{CF654137-BA59-4B34-AFE9-48038E511132}" type="parTrans" cxnId="{10BE021D-2B60-48CF-A675-A5510AB1CE43}">
      <dgm:prSet/>
      <dgm:spPr/>
      <dgm:t>
        <a:bodyPr/>
        <a:lstStyle/>
        <a:p>
          <a:endParaRPr lang="en-US"/>
        </a:p>
      </dgm:t>
    </dgm:pt>
    <dgm:pt modelId="{4AA70556-EF0A-4A12-A577-FC5425CED323}" type="sibTrans" cxnId="{10BE021D-2B60-48CF-A675-A5510AB1CE43}">
      <dgm:prSet/>
      <dgm:spPr/>
      <dgm:t>
        <a:bodyPr/>
        <a:lstStyle/>
        <a:p>
          <a:endParaRPr lang="en-US"/>
        </a:p>
      </dgm:t>
    </dgm:pt>
    <dgm:pt modelId="{3B68119E-CF48-4515-BD67-2B7D71311447}">
      <dgm:prSet phldrT="[Text]"/>
      <dgm:spPr/>
      <dgm:t>
        <a:bodyPr/>
        <a:lstStyle/>
        <a:p>
          <a:r>
            <a:rPr lang="en-US" i="0" dirty="0"/>
            <a:t>Back-end Designer</a:t>
          </a:r>
        </a:p>
        <a:p>
          <a:r>
            <a:rPr lang="en-US" i="0" dirty="0"/>
            <a:t>(</a:t>
          </a:r>
          <a:r>
            <a:rPr lang="en-US" i="0" dirty="0" err="1"/>
            <a:t>Bibie</a:t>
          </a:r>
          <a:r>
            <a:rPr lang="en-US" i="0" dirty="0"/>
            <a:t> </a:t>
          </a:r>
          <a:r>
            <a:rPr lang="en-US" i="0" dirty="0" err="1"/>
            <a:t>Hadi</a:t>
          </a:r>
          <a:r>
            <a:rPr lang="en-US" i="0" dirty="0"/>
            <a:t> S. &amp; </a:t>
          </a:r>
          <a:r>
            <a:rPr lang="en-US" i="0" dirty="0" err="1"/>
            <a:t>Bimo</a:t>
          </a:r>
          <a:r>
            <a:rPr lang="en-US" i="0" dirty="0"/>
            <a:t> </a:t>
          </a:r>
          <a:r>
            <a:rPr lang="en-US" i="0" dirty="0" err="1"/>
            <a:t>Prakoso</a:t>
          </a:r>
          <a:r>
            <a:rPr lang="en-US" i="0" dirty="0"/>
            <a:t>) </a:t>
          </a:r>
        </a:p>
      </dgm:t>
    </dgm:pt>
    <dgm:pt modelId="{1F10E69D-9D34-48B9-9457-9BF1D5373BBC}" type="parTrans" cxnId="{EA1C4A29-6CC6-4AC0-855A-5C5A531B8130}">
      <dgm:prSet/>
      <dgm:spPr/>
      <dgm:t>
        <a:bodyPr/>
        <a:lstStyle/>
        <a:p>
          <a:endParaRPr lang="en-US"/>
        </a:p>
      </dgm:t>
    </dgm:pt>
    <dgm:pt modelId="{F8AC7F7E-E98A-42B0-A7D9-F4EEA0EF7EBB}" type="sibTrans" cxnId="{EA1C4A29-6CC6-4AC0-855A-5C5A531B8130}">
      <dgm:prSet/>
      <dgm:spPr/>
      <dgm:t>
        <a:bodyPr/>
        <a:lstStyle/>
        <a:p>
          <a:endParaRPr lang="en-US"/>
        </a:p>
      </dgm:t>
    </dgm:pt>
    <dgm:pt modelId="{5634EC16-FBDD-4A3C-923E-E67BFAF87D17}">
      <dgm:prSet phldrT="[Text]"/>
      <dgm:spPr/>
      <dgm:t>
        <a:bodyPr/>
        <a:lstStyle/>
        <a:p>
          <a:r>
            <a:rPr lang="en-US" i="0" dirty="0"/>
            <a:t>Front-end Designer</a:t>
          </a:r>
        </a:p>
        <a:p>
          <a:r>
            <a:rPr lang="en-US" i="0" dirty="0"/>
            <a:t>(M. Irfan </a:t>
          </a:r>
          <a:r>
            <a:rPr lang="en-US" i="0" dirty="0" err="1"/>
            <a:t>Zidni</a:t>
          </a:r>
          <a:r>
            <a:rPr lang="en-US" i="0" dirty="0"/>
            <a:t>) </a:t>
          </a:r>
        </a:p>
      </dgm:t>
    </dgm:pt>
    <dgm:pt modelId="{D6F4CBC0-9E0E-477A-BFEE-64EEAFBC53CB}" type="sibTrans" cxnId="{EE329D46-D9BE-4A19-B01E-E63FFF5D61B2}">
      <dgm:prSet/>
      <dgm:spPr/>
      <dgm:t>
        <a:bodyPr/>
        <a:lstStyle/>
        <a:p>
          <a:endParaRPr lang="en-US"/>
        </a:p>
      </dgm:t>
    </dgm:pt>
    <dgm:pt modelId="{4A986377-C9EF-4D19-BFC5-D5D78460F0BB}" type="parTrans" cxnId="{EE329D46-D9BE-4A19-B01E-E63FFF5D61B2}">
      <dgm:prSet/>
      <dgm:spPr/>
      <dgm:t>
        <a:bodyPr/>
        <a:lstStyle/>
        <a:p>
          <a:endParaRPr lang="en-US"/>
        </a:p>
      </dgm:t>
    </dgm:pt>
    <dgm:pt modelId="{6CD7C750-C7C2-4BD5-BDD2-9061938F7782}" type="pres">
      <dgm:prSet presAssocID="{F3FD7AFD-3F10-4FF2-BB0E-6331B510C6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04D3DA-E0D1-4117-B45C-08E70E9F8781}" type="pres">
      <dgm:prSet presAssocID="{AF95FABD-C3CB-46D2-8907-2AAD6990D8F1}" presName="hierRoot1" presStyleCnt="0">
        <dgm:presLayoutVars>
          <dgm:hierBranch val="init"/>
        </dgm:presLayoutVars>
      </dgm:prSet>
      <dgm:spPr/>
    </dgm:pt>
    <dgm:pt modelId="{8D610EFB-A8A1-4277-95B2-191BF35BCFF1}" type="pres">
      <dgm:prSet presAssocID="{AF95FABD-C3CB-46D2-8907-2AAD6990D8F1}" presName="rootComposite1" presStyleCnt="0"/>
      <dgm:spPr/>
    </dgm:pt>
    <dgm:pt modelId="{AC792581-70A1-4406-AA6C-775AB7506F43}" type="pres">
      <dgm:prSet presAssocID="{AF95FABD-C3CB-46D2-8907-2AAD6990D8F1}" presName="rootText1" presStyleLbl="node0" presStyleIdx="0" presStyleCnt="1">
        <dgm:presLayoutVars>
          <dgm:chPref val="3"/>
        </dgm:presLayoutVars>
      </dgm:prSet>
      <dgm:spPr/>
    </dgm:pt>
    <dgm:pt modelId="{FC69AE9E-E656-49BC-945F-799BDDF6667B}" type="pres">
      <dgm:prSet presAssocID="{AF95FABD-C3CB-46D2-8907-2AAD6990D8F1}" presName="rootConnector1" presStyleLbl="node1" presStyleIdx="0" presStyleCnt="0"/>
      <dgm:spPr/>
    </dgm:pt>
    <dgm:pt modelId="{92C89DC4-E1C5-49AD-A8A0-D5DCCF3B66E1}" type="pres">
      <dgm:prSet presAssocID="{AF95FABD-C3CB-46D2-8907-2AAD6990D8F1}" presName="hierChild2" presStyleCnt="0"/>
      <dgm:spPr/>
    </dgm:pt>
    <dgm:pt modelId="{EC23647E-E46A-4A93-B640-5E6A4CF23A32}" type="pres">
      <dgm:prSet presAssocID="{64E6A398-2B0C-4B9B-92B0-7EC32F70FC6D}" presName="Name37" presStyleLbl="parChTrans1D2" presStyleIdx="0" presStyleCnt="3"/>
      <dgm:spPr/>
    </dgm:pt>
    <dgm:pt modelId="{CA44999B-01F3-491F-8219-B5F13D0D3DF4}" type="pres">
      <dgm:prSet presAssocID="{9B9DC981-50FC-4245-9EFD-95A360E3120F}" presName="hierRoot2" presStyleCnt="0">
        <dgm:presLayoutVars>
          <dgm:hierBranch val="init"/>
        </dgm:presLayoutVars>
      </dgm:prSet>
      <dgm:spPr/>
    </dgm:pt>
    <dgm:pt modelId="{72F0724E-B411-4508-A873-A2BBED9E485B}" type="pres">
      <dgm:prSet presAssocID="{9B9DC981-50FC-4245-9EFD-95A360E3120F}" presName="rootComposite" presStyleCnt="0"/>
      <dgm:spPr/>
    </dgm:pt>
    <dgm:pt modelId="{70B4E1FB-1520-44D4-B4FA-BF608C6A3A0F}" type="pres">
      <dgm:prSet presAssocID="{9B9DC981-50FC-4245-9EFD-95A360E3120F}" presName="rootText" presStyleLbl="node2" presStyleIdx="0" presStyleCnt="3" custLinFactNeighborX="-49326" custLinFactNeighborY="-1788">
        <dgm:presLayoutVars>
          <dgm:chPref val="3"/>
        </dgm:presLayoutVars>
      </dgm:prSet>
      <dgm:spPr/>
    </dgm:pt>
    <dgm:pt modelId="{02806791-E020-4A36-AF2F-68024E3CF515}" type="pres">
      <dgm:prSet presAssocID="{9B9DC981-50FC-4245-9EFD-95A360E3120F}" presName="rootConnector" presStyleLbl="node2" presStyleIdx="0" presStyleCnt="3"/>
      <dgm:spPr/>
    </dgm:pt>
    <dgm:pt modelId="{B63E5943-8919-4026-A173-7A828A5FE82A}" type="pres">
      <dgm:prSet presAssocID="{9B9DC981-50FC-4245-9EFD-95A360E3120F}" presName="hierChild4" presStyleCnt="0"/>
      <dgm:spPr/>
    </dgm:pt>
    <dgm:pt modelId="{4094AEC2-F718-4C44-81E1-BBE8A2FFC2C6}" type="pres">
      <dgm:prSet presAssocID="{9B9DC981-50FC-4245-9EFD-95A360E3120F}" presName="hierChild5" presStyleCnt="0"/>
      <dgm:spPr/>
    </dgm:pt>
    <dgm:pt modelId="{CF9C2B85-4D26-4BC2-9566-6E8646CBB82D}" type="pres">
      <dgm:prSet presAssocID="{E9414940-B3F0-47F5-A980-7444A45B1D91}" presName="Name37" presStyleLbl="parChTrans1D2" presStyleIdx="1" presStyleCnt="3"/>
      <dgm:spPr/>
    </dgm:pt>
    <dgm:pt modelId="{515ED18B-E553-4E75-98F7-6FD745C810BB}" type="pres">
      <dgm:prSet presAssocID="{FF61176F-2AE4-4CA5-958B-147682FEE417}" presName="hierRoot2" presStyleCnt="0">
        <dgm:presLayoutVars>
          <dgm:hierBranch/>
        </dgm:presLayoutVars>
      </dgm:prSet>
      <dgm:spPr/>
    </dgm:pt>
    <dgm:pt modelId="{CFDD2AFA-2E94-447B-9EEA-048145A8C96D}" type="pres">
      <dgm:prSet presAssocID="{FF61176F-2AE4-4CA5-958B-147682FEE417}" presName="rootComposite" presStyleCnt="0"/>
      <dgm:spPr/>
    </dgm:pt>
    <dgm:pt modelId="{702D2616-4572-4D7D-8D9B-43761F14D36D}" type="pres">
      <dgm:prSet presAssocID="{FF61176F-2AE4-4CA5-958B-147682FEE417}" presName="rootText" presStyleLbl="node2" presStyleIdx="1" presStyleCnt="3">
        <dgm:presLayoutVars>
          <dgm:chPref val="3"/>
        </dgm:presLayoutVars>
      </dgm:prSet>
      <dgm:spPr/>
    </dgm:pt>
    <dgm:pt modelId="{9EAE2E08-B765-4B2F-A9D1-629A9EB7295B}" type="pres">
      <dgm:prSet presAssocID="{FF61176F-2AE4-4CA5-958B-147682FEE417}" presName="rootConnector" presStyleLbl="node2" presStyleIdx="1" presStyleCnt="3"/>
      <dgm:spPr/>
    </dgm:pt>
    <dgm:pt modelId="{5895F880-5F35-4BE7-8229-86B55DE09476}" type="pres">
      <dgm:prSet presAssocID="{FF61176F-2AE4-4CA5-958B-147682FEE417}" presName="hierChild4" presStyleCnt="0"/>
      <dgm:spPr/>
    </dgm:pt>
    <dgm:pt modelId="{703BCF1D-E36C-4D53-B243-1C163D5FEEA1}" type="pres">
      <dgm:prSet presAssocID="{4A986377-C9EF-4D19-BFC5-D5D78460F0BB}" presName="Name35" presStyleLbl="parChTrans1D3" presStyleIdx="0" presStyleCnt="2"/>
      <dgm:spPr/>
    </dgm:pt>
    <dgm:pt modelId="{88431BBB-1888-49A1-BD5B-547BD0941830}" type="pres">
      <dgm:prSet presAssocID="{5634EC16-FBDD-4A3C-923E-E67BFAF87D17}" presName="hierRoot2" presStyleCnt="0">
        <dgm:presLayoutVars>
          <dgm:hierBranch val="init"/>
        </dgm:presLayoutVars>
      </dgm:prSet>
      <dgm:spPr/>
    </dgm:pt>
    <dgm:pt modelId="{A3200547-0E0D-40D6-AC47-18D08FE25BA7}" type="pres">
      <dgm:prSet presAssocID="{5634EC16-FBDD-4A3C-923E-E67BFAF87D17}" presName="rootComposite" presStyleCnt="0"/>
      <dgm:spPr/>
    </dgm:pt>
    <dgm:pt modelId="{15F7D355-335A-4123-8C6A-CA4A2DCD26D9}" type="pres">
      <dgm:prSet presAssocID="{5634EC16-FBDD-4A3C-923E-E67BFAF87D17}" presName="rootText" presStyleLbl="node3" presStyleIdx="0" presStyleCnt="2">
        <dgm:presLayoutVars>
          <dgm:chPref val="3"/>
        </dgm:presLayoutVars>
      </dgm:prSet>
      <dgm:spPr/>
    </dgm:pt>
    <dgm:pt modelId="{DC7ADE94-506D-4ACB-991A-A59B1ACDE7EB}" type="pres">
      <dgm:prSet presAssocID="{5634EC16-FBDD-4A3C-923E-E67BFAF87D17}" presName="rootConnector" presStyleLbl="node3" presStyleIdx="0" presStyleCnt="2"/>
      <dgm:spPr/>
    </dgm:pt>
    <dgm:pt modelId="{3744210B-F443-481C-9B32-C63B778E7FA5}" type="pres">
      <dgm:prSet presAssocID="{5634EC16-FBDD-4A3C-923E-E67BFAF87D17}" presName="hierChild4" presStyleCnt="0"/>
      <dgm:spPr/>
    </dgm:pt>
    <dgm:pt modelId="{150B6512-C9D6-49E5-B244-EC4845F4B001}" type="pres">
      <dgm:prSet presAssocID="{5634EC16-FBDD-4A3C-923E-E67BFAF87D17}" presName="hierChild5" presStyleCnt="0"/>
      <dgm:spPr/>
    </dgm:pt>
    <dgm:pt modelId="{BEB713BA-FAD4-4013-8262-C0C29FC07F0F}" type="pres">
      <dgm:prSet presAssocID="{1F10E69D-9D34-48B9-9457-9BF1D5373BBC}" presName="Name35" presStyleLbl="parChTrans1D3" presStyleIdx="1" presStyleCnt="2"/>
      <dgm:spPr/>
    </dgm:pt>
    <dgm:pt modelId="{0198E84F-C5E2-4DA4-B906-BF12957D03D9}" type="pres">
      <dgm:prSet presAssocID="{3B68119E-CF48-4515-BD67-2B7D71311447}" presName="hierRoot2" presStyleCnt="0">
        <dgm:presLayoutVars>
          <dgm:hierBranch val="init"/>
        </dgm:presLayoutVars>
      </dgm:prSet>
      <dgm:spPr/>
    </dgm:pt>
    <dgm:pt modelId="{0E220C72-4C5D-407C-861C-0660A892147E}" type="pres">
      <dgm:prSet presAssocID="{3B68119E-CF48-4515-BD67-2B7D71311447}" presName="rootComposite" presStyleCnt="0"/>
      <dgm:spPr/>
    </dgm:pt>
    <dgm:pt modelId="{68E55335-1EFC-48A6-AB7A-AE54D6EF2B47}" type="pres">
      <dgm:prSet presAssocID="{3B68119E-CF48-4515-BD67-2B7D71311447}" presName="rootText" presStyleLbl="node3" presStyleIdx="1" presStyleCnt="2">
        <dgm:presLayoutVars>
          <dgm:chPref val="3"/>
        </dgm:presLayoutVars>
      </dgm:prSet>
      <dgm:spPr/>
    </dgm:pt>
    <dgm:pt modelId="{BFC6FA5A-94D9-4CD8-A838-B81FFF8F8C2A}" type="pres">
      <dgm:prSet presAssocID="{3B68119E-CF48-4515-BD67-2B7D71311447}" presName="rootConnector" presStyleLbl="node3" presStyleIdx="1" presStyleCnt="2"/>
      <dgm:spPr/>
    </dgm:pt>
    <dgm:pt modelId="{650DF8BD-9FA0-453E-9874-1E15C6777A86}" type="pres">
      <dgm:prSet presAssocID="{3B68119E-CF48-4515-BD67-2B7D71311447}" presName="hierChild4" presStyleCnt="0"/>
      <dgm:spPr/>
    </dgm:pt>
    <dgm:pt modelId="{A290D5A7-60D5-48A8-9FFB-27049E621A1E}" type="pres">
      <dgm:prSet presAssocID="{3B68119E-CF48-4515-BD67-2B7D71311447}" presName="hierChild5" presStyleCnt="0"/>
      <dgm:spPr/>
    </dgm:pt>
    <dgm:pt modelId="{4EE92B98-9722-40AA-8039-ED3A64C8F06E}" type="pres">
      <dgm:prSet presAssocID="{FF61176F-2AE4-4CA5-958B-147682FEE417}" presName="hierChild5" presStyleCnt="0"/>
      <dgm:spPr/>
    </dgm:pt>
    <dgm:pt modelId="{6E168D23-7882-4539-9D45-87B80E2D322E}" type="pres">
      <dgm:prSet presAssocID="{CF654137-BA59-4B34-AFE9-48038E511132}" presName="Name37" presStyleLbl="parChTrans1D2" presStyleIdx="2" presStyleCnt="3"/>
      <dgm:spPr/>
    </dgm:pt>
    <dgm:pt modelId="{5584E29E-12C0-48B5-B48D-59FF84C60200}" type="pres">
      <dgm:prSet presAssocID="{A8DC2CBD-5C01-4F6D-9003-E3D7EAA78843}" presName="hierRoot2" presStyleCnt="0">
        <dgm:presLayoutVars>
          <dgm:hierBranch val="init"/>
        </dgm:presLayoutVars>
      </dgm:prSet>
      <dgm:spPr/>
    </dgm:pt>
    <dgm:pt modelId="{3A53E5E4-61DA-4793-84A5-FB059E73D76A}" type="pres">
      <dgm:prSet presAssocID="{A8DC2CBD-5C01-4F6D-9003-E3D7EAA78843}" presName="rootComposite" presStyleCnt="0"/>
      <dgm:spPr/>
    </dgm:pt>
    <dgm:pt modelId="{1F07BCF8-0302-4787-BB4A-4CAF78F4A3EF}" type="pres">
      <dgm:prSet presAssocID="{A8DC2CBD-5C01-4F6D-9003-E3D7EAA78843}" presName="rootText" presStyleLbl="node2" presStyleIdx="2" presStyleCnt="3" custLinFactNeighborX="55800" custLinFactNeighborY="0">
        <dgm:presLayoutVars>
          <dgm:chPref val="3"/>
        </dgm:presLayoutVars>
      </dgm:prSet>
      <dgm:spPr/>
    </dgm:pt>
    <dgm:pt modelId="{5A7E9886-7FD1-467C-B800-8CC8BEDA7E9E}" type="pres">
      <dgm:prSet presAssocID="{A8DC2CBD-5C01-4F6D-9003-E3D7EAA78843}" presName="rootConnector" presStyleLbl="node2" presStyleIdx="2" presStyleCnt="3"/>
      <dgm:spPr/>
    </dgm:pt>
    <dgm:pt modelId="{AB083552-5FC0-42EE-B031-9F5BCEDFB262}" type="pres">
      <dgm:prSet presAssocID="{A8DC2CBD-5C01-4F6D-9003-E3D7EAA78843}" presName="hierChild4" presStyleCnt="0"/>
      <dgm:spPr/>
    </dgm:pt>
    <dgm:pt modelId="{1ED27C8E-C095-4E8C-8023-E1D3BCEA5A58}" type="pres">
      <dgm:prSet presAssocID="{A8DC2CBD-5C01-4F6D-9003-E3D7EAA78843}" presName="hierChild5" presStyleCnt="0"/>
      <dgm:spPr/>
    </dgm:pt>
    <dgm:pt modelId="{2E436EA9-1C2A-40A2-AA20-85DB2F31F03D}" type="pres">
      <dgm:prSet presAssocID="{AF95FABD-C3CB-46D2-8907-2AAD6990D8F1}" presName="hierChild3" presStyleCnt="0"/>
      <dgm:spPr/>
    </dgm:pt>
  </dgm:ptLst>
  <dgm:cxnLst>
    <dgm:cxn modelId="{0230CE0A-F6AB-4A57-8705-05CD586A4026}" type="presOf" srcId="{1F10E69D-9D34-48B9-9457-9BF1D5373BBC}" destId="{BEB713BA-FAD4-4013-8262-C0C29FC07F0F}" srcOrd="0" destOrd="0" presId="urn:microsoft.com/office/officeart/2005/8/layout/orgChart1"/>
    <dgm:cxn modelId="{995D301C-6DCA-4B2B-8156-3FA90DF65C6D}" type="presOf" srcId="{9B9DC981-50FC-4245-9EFD-95A360E3120F}" destId="{02806791-E020-4A36-AF2F-68024E3CF515}" srcOrd="1" destOrd="0" presId="urn:microsoft.com/office/officeart/2005/8/layout/orgChart1"/>
    <dgm:cxn modelId="{10BE021D-2B60-48CF-A675-A5510AB1CE43}" srcId="{AF95FABD-C3CB-46D2-8907-2AAD6990D8F1}" destId="{A8DC2CBD-5C01-4F6D-9003-E3D7EAA78843}" srcOrd="2" destOrd="0" parTransId="{CF654137-BA59-4B34-AFE9-48038E511132}" sibTransId="{4AA70556-EF0A-4A12-A577-FC5425CED323}"/>
    <dgm:cxn modelId="{EA1C4A29-6CC6-4AC0-855A-5C5A531B8130}" srcId="{FF61176F-2AE4-4CA5-958B-147682FEE417}" destId="{3B68119E-CF48-4515-BD67-2B7D71311447}" srcOrd="1" destOrd="0" parTransId="{1F10E69D-9D34-48B9-9457-9BF1D5373BBC}" sibTransId="{F8AC7F7E-E98A-42B0-A7D9-F4EEA0EF7EBB}"/>
    <dgm:cxn modelId="{4DEC1C2C-C112-49C5-AF89-43F529093728}" type="presOf" srcId="{AF95FABD-C3CB-46D2-8907-2AAD6990D8F1}" destId="{FC69AE9E-E656-49BC-945F-799BDDF6667B}" srcOrd="1" destOrd="0" presId="urn:microsoft.com/office/officeart/2005/8/layout/orgChart1"/>
    <dgm:cxn modelId="{76696438-269D-48CE-8412-C5B608450AC5}" type="presOf" srcId="{9B9DC981-50FC-4245-9EFD-95A360E3120F}" destId="{70B4E1FB-1520-44D4-B4FA-BF608C6A3A0F}" srcOrd="0" destOrd="0" presId="urn:microsoft.com/office/officeart/2005/8/layout/orgChart1"/>
    <dgm:cxn modelId="{DB230539-3C48-44EB-B922-B5AD1C3DB83A}" type="presOf" srcId="{A8DC2CBD-5C01-4F6D-9003-E3D7EAA78843}" destId="{1F07BCF8-0302-4787-BB4A-4CAF78F4A3EF}" srcOrd="0" destOrd="0" presId="urn:microsoft.com/office/officeart/2005/8/layout/orgChart1"/>
    <dgm:cxn modelId="{56E76C60-096D-4B90-8955-24299FC2ECE7}" type="presOf" srcId="{64E6A398-2B0C-4B9B-92B0-7EC32F70FC6D}" destId="{EC23647E-E46A-4A93-B640-5E6A4CF23A32}" srcOrd="0" destOrd="0" presId="urn:microsoft.com/office/officeart/2005/8/layout/orgChart1"/>
    <dgm:cxn modelId="{8D6D1041-0CBE-4465-BFBB-A7625E4288D2}" type="presOf" srcId="{F3FD7AFD-3F10-4FF2-BB0E-6331B510C66C}" destId="{6CD7C750-C7C2-4BD5-BDD2-9061938F7782}" srcOrd="0" destOrd="0" presId="urn:microsoft.com/office/officeart/2005/8/layout/orgChart1"/>
    <dgm:cxn modelId="{EE329D46-D9BE-4A19-B01E-E63FFF5D61B2}" srcId="{FF61176F-2AE4-4CA5-958B-147682FEE417}" destId="{5634EC16-FBDD-4A3C-923E-E67BFAF87D17}" srcOrd="0" destOrd="0" parTransId="{4A986377-C9EF-4D19-BFC5-D5D78460F0BB}" sibTransId="{D6F4CBC0-9E0E-477A-BFEE-64EEAFBC53CB}"/>
    <dgm:cxn modelId="{C6287D6A-8EDF-430C-A0D1-897A44BF4E9D}" type="presOf" srcId="{5634EC16-FBDD-4A3C-923E-E67BFAF87D17}" destId="{DC7ADE94-506D-4ACB-991A-A59B1ACDE7EB}" srcOrd="1" destOrd="0" presId="urn:microsoft.com/office/officeart/2005/8/layout/orgChart1"/>
    <dgm:cxn modelId="{9B4A5D6C-6A3C-4D97-A929-7EA8ACF78C2B}" type="presOf" srcId="{FF61176F-2AE4-4CA5-958B-147682FEE417}" destId="{702D2616-4572-4D7D-8D9B-43761F14D36D}" srcOrd="0" destOrd="0" presId="urn:microsoft.com/office/officeart/2005/8/layout/orgChart1"/>
    <dgm:cxn modelId="{77DCCE59-AA41-4820-82F7-20FA29F2D85F}" type="presOf" srcId="{AF95FABD-C3CB-46D2-8907-2AAD6990D8F1}" destId="{AC792581-70A1-4406-AA6C-775AB7506F43}" srcOrd="0" destOrd="0" presId="urn:microsoft.com/office/officeart/2005/8/layout/orgChart1"/>
    <dgm:cxn modelId="{C367B982-476C-4617-AACA-51DD1A6DD7F4}" type="presOf" srcId="{4A986377-C9EF-4D19-BFC5-D5D78460F0BB}" destId="{703BCF1D-E36C-4D53-B243-1C163D5FEEA1}" srcOrd="0" destOrd="0" presId="urn:microsoft.com/office/officeart/2005/8/layout/orgChart1"/>
    <dgm:cxn modelId="{1C111290-2EFE-4268-83F3-833764611732}" type="presOf" srcId="{5634EC16-FBDD-4A3C-923E-E67BFAF87D17}" destId="{15F7D355-335A-4123-8C6A-CA4A2DCD26D9}" srcOrd="0" destOrd="0" presId="urn:microsoft.com/office/officeart/2005/8/layout/orgChart1"/>
    <dgm:cxn modelId="{59204D9D-1CC0-4AF6-B8D4-1ECA7BE06ACA}" type="presOf" srcId="{A8DC2CBD-5C01-4F6D-9003-E3D7EAA78843}" destId="{5A7E9886-7FD1-467C-B800-8CC8BEDA7E9E}" srcOrd="1" destOrd="0" presId="urn:microsoft.com/office/officeart/2005/8/layout/orgChart1"/>
    <dgm:cxn modelId="{35107CB6-362F-4C09-94AB-8C1F00D038C4}" type="presOf" srcId="{3B68119E-CF48-4515-BD67-2B7D71311447}" destId="{BFC6FA5A-94D9-4CD8-A838-B81FFF8F8C2A}" srcOrd="1" destOrd="0" presId="urn:microsoft.com/office/officeart/2005/8/layout/orgChart1"/>
    <dgm:cxn modelId="{4C8592B6-B364-43BC-96CB-0C93AD48D020}" type="presOf" srcId="{3B68119E-CF48-4515-BD67-2B7D71311447}" destId="{68E55335-1EFC-48A6-AB7A-AE54D6EF2B47}" srcOrd="0" destOrd="0" presId="urn:microsoft.com/office/officeart/2005/8/layout/orgChart1"/>
    <dgm:cxn modelId="{22565BC1-AC52-4800-A4E2-3307B594EB53}" srcId="{F3FD7AFD-3F10-4FF2-BB0E-6331B510C66C}" destId="{AF95FABD-C3CB-46D2-8907-2AAD6990D8F1}" srcOrd="0" destOrd="0" parTransId="{2D149382-ED77-47F6-AD65-31D46A9F52DE}" sibTransId="{76146F8B-D026-4FFE-8023-76C4B2D8E93C}"/>
    <dgm:cxn modelId="{29E15AC2-BD01-47B8-9056-6DBB836240AC}" srcId="{AF95FABD-C3CB-46D2-8907-2AAD6990D8F1}" destId="{FF61176F-2AE4-4CA5-958B-147682FEE417}" srcOrd="1" destOrd="0" parTransId="{E9414940-B3F0-47F5-A980-7444A45B1D91}" sibTransId="{6FED0D72-AC8D-4693-9E1F-2EB6E48DF1F6}"/>
    <dgm:cxn modelId="{8BE7BCCF-5648-4B0B-B31F-DE29994B1BAE}" type="presOf" srcId="{CF654137-BA59-4B34-AFE9-48038E511132}" destId="{6E168D23-7882-4539-9D45-87B80E2D322E}" srcOrd="0" destOrd="0" presId="urn:microsoft.com/office/officeart/2005/8/layout/orgChart1"/>
    <dgm:cxn modelId="{4565CAEB-E915-4757-8ED8-1AF22A816CD0}" srcId="{AF95FABD-C3CB-46D2-8907-2AAD6990D8F1}" destId="{9B9DC981-50FC-4245-9EFD-95A360E3120F}" srcOrd="0" destOrd="0" parTransId="{64E6A398-2B0C-4B9B-92B0-7EC32F70FC6D}" sibTransId="{26DADFD5-65D2-4B3C-A844-FCAA6925C2B2}"/>
    <dgm:cxn modelId="{15950CEE-3CC5-4443-BAD2-2F688F631CEC}" type="presOf" srcId="{E9414940-B3F0-47F5-A980-7444A45B1D91}" destId="{CF9C2B85-4D26-4BC2-9566-6E8646CBB82D}" srcOrd="0" destOrd="0" presId="urn:microsoft.com/office/officeart/2005/8/layout/orgChart1"/>
    <dgm:cxn modelId="{854619FD-FE9D-42E3-B1CD-73CBB84D2913}" type="presOf" srcId="{FF61176F-2AE4-4CA5-958B-147682FEE417}" destId="{9EAE2E08-B765-4B2F-A9D1-629A9EB7295B}" srcOrd="1" destOrd="0" presId="urn:microsoft.com/office/officeart/2005/8/layout/orgChart1"/>
    <dgm:cxn modelId="{945CA884-416B-401D-AB16-9772D006C057}" type="presParOf" srcId="{6CD7C750-C7C2-4BD5-BDD2-9061938F7782}" destId="{2104D3DA-E0D1-4117-B45C-08E70E9F8781}" srcOrd="0" destOrd="0" presId="urn:microsoft.com/office/officeart/2005/8/layout/orgChart1"/>
    <dgm:cxn modelId="{B73B8E4D-E7FD-43AF-ACE1-DAD065B15B90}" type="presParOf" srcId="{2104D3DA-E0D1-4117-B45C-08E70E9F8781}" destId="{8D610EFB-A8A1-4277-95B2-191BF35BCFF1}" srcOrd="0" destOrd="0" presId="urn:microsoft.com/office/officeart/2005/8/layout/orgChart1"/>
    <dgm:cxn modelId="{434891F2-F7D1-4991-8B2B-2BF1C3268913}" type="presParOf" srcId="{8D610EFB-A8A1-4277-95B2-191BF35BCFF1}" destId="{AC792581-70A1-4406-AA6C-775AB7506F43}" srcOrd="0" destOrd="0" presId="urn:microsoft.com/office/officeart/2005/8/layout/orgChart1"/>
    <dgm:cxn modelId="{37F287BC-8DDD-4AFD-AF14-F69DA5C0F7D3}" type="presParOf" srcId="{8D610EFB-A8A1-4277-95B2-191BF35BCFF1}" destId="{FC69AE9E-E656-49BC-945F-799BDDF6667B}" srcOrd="1" destOrd="0" presId="urn:microsoft.com/office/officeart/2005/8/layout/orgChart1"/>
    <dgm:cxn modelId="{772F8FA7-4221-4120-B1E9-29F746DAD534}" type="presParOf" srcId="{2104D3DA-E0D1-4117-B45C-08E70E9F8781}" destId="{92C89DC4-E1C5-49AD-A8A0-D5DCCF3B66E1}" srcOrd="1" destOrd="0" presId="urn:microsoft.com/office/officeart/2005/8/layout/orgChart1"/>
    <dgm:cxn modelId="{F0F5DD69-C2B6-4A2D-8C41-925C387F2B90}" type="presParOf" srcId="{92C89DC4-E1C5-49AD-A8A0-D5DCCF3B66E1}" destId="{EC23647E-E46A-4A93-B640-5E6A4CF23A32}" srcOrd="0" destOrd="0" presId="urn:microsoft.com/office/officeart/2005/8/layout/orgChart1"/>
    <dgm:cxn modelId="{BA9A1AE9-6346-49E8-851E-B3173FF4FA5B}" type="presParOf" srcId="{92C89DC4-E1C5-49AD-A8A0-D5DCCF3B66E1}" destId="{CA44999B-01F3-491F-8219-B5F13D0D3DF4}" srcOrd="1" destOrd="0" presId="urn:microsoft.com/office/officeart/2005/8/layout/orgChart1"/>
    <dgm:cxn modelId="{98F297B0-2301-4309-BF35-FFD3FE55FBAC}" type="presParOf" srcId="{CA44999B-01F3-491F-8219-B5F13D0D3DF4}" destId="{72F0724E-B411-4508-A873-A2BBED9E485B}" srcOrd="0" destOrd="0" presId="urn:microsoft.com/office/officeart/2005/8/layout/orgChart1"/>
    <dgm:cxn modelId="{6913402A-F24D-4407-9F9A-38041CF694D8}" type="presParOf" srcId="{72F0724E-B411-4508-A873-A2BBED9E485B}" destId="{70B4E1FB-1520-44D4-B4FA-BF608C6A3A0F}" srcOrd="0" destOrd="0" presId="urn:microsoft.com/office/officeart/2005/8/layout/orgChart1"/>
    <dgm:cxn modelId="{1C004169-C016-4B0F-9CBD-AF5D0FFCB98A}" type="presParOf" srcId="{72F0724E-B411-4508-A873-A2BBED9E485B}" destId="{02806791-E020-4A36-AF2F-68024E3CF515}" srcOrd="1" destOrd="0" presId="urn:microsoft.com/office/officeart/2005/8/layout/orgChart1"/>
    <dgm:cxn modelId="{61E24535-292C-4C06-AAF0-E33ED6202A7F}" type="presParOf" srcId="{CA44999B-01F3-491F-8219-B5F13D0D3DF4}" destId="{B63E5943-8919-4026-A173-7A828A5FE82A}" srcOrd="1" destOrd="0" presId="urn:microsoft.com/office/officeart/2005/8/layout/orgChart1"/>
    <dgm:cxn modelId="{8165D441-C4EC-43D0-9390-CB953116B008}" type="presParOf" srcId="{CA44999B-01F3-491F-8219-B5F13D0D3DF4}" destId="{4094AEC2-F718-4C44-81E1-BBE8A2FFC2C6}" srcOrd="2" destOrd="0" presId="urn:microsoft.com/office/officeart/2005/8/layout/orgChart1"/>
    <dgm:cxn modelId="{0CC824B9-576A-45D9-A0FE-D7C2115C760A}" type="presParOf" srcId="{92C89DC4-E1C5-49AD-A8A0-D5DCCF3B66E1}" destId="{CF9C2B85-4D26-4BC2-9566-6E8646CBB82D}" srcOrd="2" destOrd="0" presId="urn:microsoft.com/office/officeart/2005/8/layout/orgChart1"/>
    <dgm:cxn modelId="{75B48151-873F-4B3F-BBD1-797AA666EC11}" type="presParOf" srcId="{92C89DC4-E1C5-49AD-A8A0-D5DCCF3B66E1}" destId="{515ED18B-E553-4E75-98F7-6FD745C810BB}" srcOrd="3" destOrd="0" presId="urn:microsoft.com/office/officeart/2005/8/layout/orgChart1"/>
    <dgm:cxn modelId="{B8EF19A3-77AB-4759-810E-43F46E2E0AE7}" type="presParOf" srcId="{515ED18B-E553-4E75-98F7-6FD745C810BB}" destId="{CFDD2AFA-2E94-447B-9EEA-048145A8C96D}" srcOrd="0" destOrd="0" presId="urn:microsoft.com/office/officeart/2005/8/layout/orgChart1"/>
    <dgm:cxn modelId="{406FC1F5-B0E8-4825-BD49-476BEF9EBD62}" type="presParOf" srcId="{CFDD2AFA-2E94-447B-9EEA-048145A8C96D}" destId="{702D2616-4572-4D7D-8D9B-43761F14D36D}" srcOrd="0" destOrd="0" presId="urn:microsoft.com/office/officeart/2005/8/layout/orgChart1"/>
    <dgm:cxn modelId="{077A4C17-8AE5-4CB2-A462-B0FACA10C9A4}" type="presParOf" srcId="{CFDD2AFA-2E94-447B-9EEA-048145A8C96D}" destId="{9EAE2E08-B765-4B2F-A9D1-629A9EB7295B}" srcOrd="1" destOrd="0" presId="urn:microsoft.com/office/officeart/2005/8/layout/orgChart1"/>
    <dgm:cxn modelId="{C8FF2E45-3018-419A-A503-46BA862B98F3}" type="presParOf" srcId="{515ED18B-E553-4E75-98F7-6FD745C810BB}" destId="{5895F880-5F35-4BE7-8229-86B55DE09476}" srcOrd="1" destOrd="0" presId="urn:microsoft.com/office/officeart/2005/8/layout/orgChart1"/>
    <dgm:cxn modelId="{A88ACB5B-811F-4A0C-9836-2F8361880C83}" type="presParOf" srcId="{5895F880-5F35-4BE7-8229-86B55DE09476}" destId="{703BCF1D-E36C-4D53-B243-1C163D5FEEA1}" srcOrd="0" destOrd="0" presId="urn:microsoft.com/office/officeart/2005/8/layout/orgChart1"/>
    <dgm:cxn modelId="{A9491C23-1739-4A7A-9E00-1A255D412590}" type="presParOf" srcId="{5895F880-5F35-4BE7-8229-86B55DE09476}" destId="{88431BBB-1888-49A1-BD5B-547BD0941830}" srcOrd="1" destOrd="0" presId="urn:microsoft.com/office/officeart/2005/8/layout/orgChart1"/>
    <dgm:cxn modelId="{5E6FB7D3-6EBA-4213-92D5-918DDBF49221}" type="presParOf" srcId="{88431BBB-1888-49A1-BD5B-547BD0941830}" destId="{A3200547-0E0D-40D6-AC47-18D08FE25BA7}" srcOrd="0" destOrd="0" presId="urn:microsoft.com/office/officeart/2005/8/layout/orgChart1"/>
    <dgm:cxn modelId="{E78DC46B-CDEF-4C82-8BD0-32D1C65EFAB6}" type="presParOf" srcId="{A3200547-0E0D-40D6-AC47-18D08FE25BA7}" destId="{15F7D355-335A-4123-8C6A-CA4A2DCD26D9}" srcOrd="0" destOrd="0" presId="urn:microsoft.com/office/officeart/2005/8/layout/orgChart1"/>
    <dgm:cxn modelId="{E92FBDB9-05E2-460B-9EF9-A3D5808F6CA9}" type="presParOf" srcId="{A3200547-0E0D-40D6-AC47-18D08FE25BA7}" destId="{DC7ADE94-506D-4ACB-991A-A59B1ACDE7EB}" srcOrd="1" destOrd="0" presId="urn:microsoft.com/office/officeart/2005/8/layout/orgChart1"/>
    <dgm:cxn modelId="{B6BEDF95-60FD-4AA3-9814-DCA56726CB71}" type="presParOf" srcId="{88431BBB-1888-49A1-BD5B-547BD0941830}" destId="{3744210B-F443-481C-9B32-C63B778E7FA5}" srcOrd="1" destOrd="0" presId="urn:microsoft.com/office/officeart/2005/8/layout/orgChart1"/>
    <dgm:cxn modelId="{B908680A-83CB-464F-BA7D-B03877240D04}" type="presParOf" srcId="{88431BBB-1888-49A1-BD5B-547BD0941830}" destId="{150B6512-C9D6-49E5-B244-EC4845F4B001}" srcOrd="2" destOrd="0" presId="urn:microsoft.com/office/officeart/2005/8/layout/orgChart1"/>
    <dgm:cxn modelId="{4338A9E1-1031-4F42-A021-D0FAD99F37C5}" type="presParOf" srcId="{5895F880-5F35-4BE7-8229-86B55DE09476}" destId="{BEB713BA-FAD4-4013-8262-C0C29FC07F0F}" srcOrd="2" destOrd="0" presId="urn:microsoft.com/office/officeart/2005/8/layout/orgChart1"/>
    <dgm:cxn modelId="{0A5559A9-CE6B-4C21-9896-5E1F9502EC79}" type="presParOf" srcId="{5895F880-5F35-4BE7-8229-86B55DE09476}" destId="{0198E84F-C5E2-4DA4-B906-BF12957D03D9}" srcOrd="3" destOrd="0" presId="urn:microsoft.com/office/officeart/2005/8/layout/orgChart1"/>
    <dgm:cxn modelId="{9413478D-E60E-42B5-89FB-DDD87294E5CF}" type="presParOf" srcId="{0198E84F-C5E2-4DA4-B906-BF12957D03D9}" destId="{0E220C72-4C5D-407C-861C-0660A892147E}" srcOrd="0" destOrd="0" presId="urn:microsoft.com/office/officeart/2005/8/layout/orgChart1"/>
    <dgm:cxn modelId="{A82317B0-20C6-484E-B006-E3208873FC77}" type="presParOf" srcId="{0E220C72-4C5D-407C-861C-0660A892147E}" destId="{68E55335-1EFC-48A6-AB7A-AE54D6EF2B47}" srcOrd="0" destOrd="0" presId="urn:microsoft.com/office/officeart/2005/8/layout/orgChart1"/>
    <dgm:cxn modelId="{6FBB76BE-1178-4847-BEC9-B6822BEFA25D}" type="presParOf" srcId="{0E220C72-4C5D-407C-861C-0660A892147E}" destId="{BFC6FA5A-94D9-4CD8-A838-B81FFF8F8C2A}" srcOrd="1" destOrd="0" presId="urn:microsoft.com/office/officeart/2005/8/layout/orgChart1"/>
    <dgm:cxn modelId="{4F361932-B3CF-4998-B3F2-F7B689D33AB9}" type="presParOf" srcId="{0198E84F-C5E2-4DA4-B906-BF12957D03D9}" destId="{650DF8BD-9FA0-453E-9874-1E15C6777A86}" srcOrd="1" destOrd="0" presId="urn:microsoft.com/office/officeart/2005/8/layout/orgChart1"/>
    <dgm:cxn modelId="{B8F8B50F-5712-454F-B9B5-D44A29130F4A}" type="presParOf" srcId="{0198E84F-C5E2-4DA4-B906-BF12957D03D9}" destId="{A290D5A7-60D5-48A8-9FFB-27049E621A1E}" srcOrd="2" destOrd="0" presId="urn:microsoft.com/office/officeart/2005/8/layout/orgChart1"/>
    <dgm:cxn modelId="{914A1790-1A45-43E4-890F-377F108AA56D}" type="presParOf" srcId="{515ED18B-E553-4E75-98F7-6FD745C810BB}" destId="{4EE92B98-9722-40AA-8039-ED3A64C8F06E}" srcOrd="2" destOrd="0" presId="urn:microsoft.com/office/officeart/2005/8/layout/orgChart1"/>
    <dgm:cxn modelId="{44390355-A1A8-43D9-9C9B-EEBBEAD39DBA}" type="presParOf" srcId="{92C89DC4-E1C5-49AD-A8A0-D5DCCF3B66E1}" destId="{6E168D23-7882-4539-9D45-87B80E2D322E}" srcOrd="4" destOrd="0" presId="urn:microsoft.com/office/officeart/2005/8/layout/orgChart1"/>
    <dgm:cxn modelId="{097F7367-8F26-4D18-8E28-1BCA758878A1}" type="presParOf" srcId="{92C89DC4-E1C5-49AD-A8A0-D5DCCF3B66E1}" destId="{5584E29E-12C0-48B5-B48D-59FF84C60200}" srcOrd="5" destOrd="0" presId="urn:microsoft.com/office/officeart/2005/8/layout/orgChart1"/>
    <dgm:cxn modelId="{C8E552FE-73B0-4013-BCCA-4D6061A449D5}" type="presParOf" srcId="{5584E29E-12C0-48B5-B48D-59FF84C60200}" destId="{3A53E5E4-61DA-4793-84A5-FB059E73D76A}" srcOrd="0" destOrd="0" presId="urn:microsoft.com/office/officeart/2005/8/layout/orgChart1"/>
    <dgm:cxn modelId="{64267962-E6B6-4D82-BBC7-B19334CE703A}" type="presParOf" srcId="{3A53E5E4-61DA-4793-84A5-FB059E73D76A}" destId="{1F07BCF8-0302-4787-BB4A-4CAF78F4A3EF}" srcOrd="0" destOrd="0" presId="urn:microsoft.com/office/officeart/2005/8/layout/orgChart1"/>
    <dgm:cxn modelId="{9F78D11E-26C6-45A1-8FD9-5922464CB7F5}" type="presParOf" srcId="{3A53E5E4-61DA-4793-84A5-FB059E73D76A}" destId="{5A7E9886-7FD1-467C-B800-8CC8BEDA7E9E}" srcOrd="1" destOrd="0" presId="urn:microsoft.com/office/officeart/2005/8/layout/orgChart1"/>
    <dgm:cxn modelId="{DDA662D0-9BFB-4527-AD64-926E1A36C6BD}" type="presParOf" srcId="{5584E29E-12C0-48B5-B48D-59FF84C60200}" destId="{AB083552-5FC0-42EE-B031-9F5BCEDFB262}" srcOrd="1" destOrd="0" presId="urn:microsoft.com/office/officeart/2005/8/layout/orgChart1"/>
    <dgm:cxn modelId="{0ED90348-DD20-4CAC-8227-97EA1AE72163}" type="presParOf" srcId="{5584E29E-12C0-48B5-B48D-59FF84C60200}" destId="{1ED27C8E-C095-4E8C-8023-E1D3BCEA5A58}" srcOrd="2" destOrd="0" presId="urn:microsoft.com/office/officeart/2005/8/layout/orgChart1"/>
    <dgm:cxn modelId="{23FA0BBD-10E9-4EF6-8B0B-C8EC8842AD1D}" type="presParOf" srcId="{2104D3DA-E0D1-4117-B45C-08E70E9F8781}" destId="{2E436EA9-1C2A-40A2-AA20-85DB2F31F0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E4D5A-4F67-4592-A524-F98E148762F0}">
      <dsp:nvSpPr>
        <dsp:cNvPr id="0" name=""/>
        <dsp:cNvSpPr/>
      </dsp:nvSpPr>
      <dsp:spPr>
        <a:xfrm>
          <a:off x="0" y="0"/>
          <a:ext cx="8915400" cy="1700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2C7F4-3D3A-45B2-B1EB-1021E1F9B098}">
      <dsp:nvSpPr>
        <dsp:cNvPr id="0" name=""/>
        <dsp:cNvSpPr/>
      </dsp:nvSpPr>
      <dsp:spPr>
        <a:xfrm>
          <a:off x="270326" y="226695"/>
          <a:ext cx="1550879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51876-264D-4A8E-9D96-C81D5981552B}">
      <dsp:nvSpPr>
        <dsp:cNvPr id="0" name=""/>
        <dsp:cNvSpPr/>
      </dsp:nvSpPr>
      <dsp:spPr>
        <a:xfrm rot="10800000">
          <a:off x="270326" y="1700212"/>
          <a:ext cx="1550879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3200" b="1" kern="1200" cap="none" spc="0" dirty="0">
              <a:ln w="9525">
                <a:prstDash val="solid"/>
              </a:ln>
              <a:effectLst/>
            </a:rPr>
            <a:t>201</a:t>
          </a:r>
          <a:r>
            <a:rPr lang="en-US" sz="3200" b="1" kern="1200" cap="none" spc="0" dirty="0">
              <a:ln w="9525">
                <a:prstDash val="solid"/>
              </a:ln>
              <a:effectLst/>
            </a:rPr>
            <a:t>6</a:t>
          </a:r>
          <a:endParaRPr lang="id-ID" sz="3200" b="1" kern="1200" cap="none" spc="0" dirty="0">
            <a:ln w="9525">
              <a:prstDash val="solid"/>
            </a:ln>
            <a:effectLst/>
          </a:endParaRPr>
        </a:p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1400" b="0" i="0" kern="1200" cap="none" spc="0" dirty="0">
              <a:ln w="9525">
                <a:prstDash val="solid"/>
              </a:ln>
              <a:effectLst/>
            </a:rPr>
            <a:t>Year established</a:t>
          </a:r>
          <a:endParaRPr lang="id-ID" sz="1400" b="0" kern="1200" cap="none" spc="0" dirty="0">
            <a:ln w="9525">
              <a:prstDash val="solid"/>
            </a:ln>
            <a:effectLst/>
          </a:endParaRPr>
        </a:p>
      </dsp:txBody>
      <dsp:txXfrm rot="10800000">
        <a:off x="318021" y="1700212"/>
        <a:ext cx="1455489" cy="2030342"/>
      </dsp:txXfrm>
    </dsp:sp>
    <dsp:sp modelId="{8BD11A4D-DDE5-4A12-AD79-C1539E6D1F25}">
      <dsp:nvSpPr>
        <dsp:cNvPr id="0" name=""/>
        <dsp:cNvSpPr/>
      </dsp:nvSpPr>
      <dsp:spPr>
        <a:xfrm>
          <a:off x="1976293" y="226695"/>
          <a:ext cx="1550879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alpha val="90000"/>
            <a:hueOff val="-23487"/>
            <a:satOff val="-670"/>
            <a:lumOff val="2465"/>
            <a:alphaOff val="-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CE774-CD61-48DC-902E-CA7D401CC837}">
      <dsp:nvSpPr>
        <dsp:cNvPr id="0" name=""/>
        <dsp:cNvSpPr/>
      </dsp:nvSpPr>
      <dsp:spPr>
        <a:xfrm rot="10800000">
          <a:off x="1976293" y="1700212"/>
          <a:ext cx="1550879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200" b="1" kern="1200" cap="none" spc="0" dirty="0">
              <a:ln w="9525">
                <a:prstDash val="solid"/>
              </a:ln>
              <a:effectLst/>
            </a:rPr>
            <a:t>11</a:t>
          </a:r>
          <a:endParaRPr lang="id-ID" sz="3200" b="1" kern="1200" cap="none" spc="0" dirty="0">
            <a:ln w="9525">
              <a:prstDash val="solid"/>
            </a:ln>
            <a:effectLst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1400" b="0" kern="1200" cap="none" spc="0" dirty="0">
              <a:ln w="9525">
                <a:prstDash val="solid"/>
              </a:ln>
              <a:effectLst/>
            </a:rPr>
            <a:t>Projects completed successfully</a:t>
          </a:r>
          <a:endParaRPr lang="en-US" sz="1400" b="0" kern="1200" cap="none" spc="0" dirty="0">
            <a:ln w="9525">
              <a:prstDash val="solid"/>
            </a:ln>
            <a:effectLst/>
          </a:endParaRPr>
        </a:p>
      </dsp:txBody>
      <dsp:txXfrm rot="10800000">
        <a:off x="2023988" y="1700212"/>
        <a:ext cx="1455489" cy="2030342"/>
      </dsp:txXfrm>
    </dsp:sp>
    <dsp:sp modelId="{5D1078BC-31CB-4699-A9EC-C8D6A654C941}">
      <dsp:nvSpPr>
        <dsp:cNvPr id="0" name=""/>
        <dsp:cNvSpPr/>
      </dsp:nvSpPr>
      <dsp:spPr>
        <a:xfrm>
          <a:off x="3682260" y="226695"/>
          <a:ext cx="1550879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alpha val="90000"/>
            <a:hueOff val="-46975"/>
            <a:satOff val="-1340"/>
            <a:lumOff val="4931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A0F03-81BA-46BC-B658-150E6AADA8A1}">
      <dsp:nvSpPr>
        <dsp:cNvPr id="0" name=""/>
        <dsp:cNvSpPr/>
      </dsp:nvSpPr>
      <dsp:spPr>
        <a:xfrm rot="10800000">
          <a:off x="3682260" y="1700212"/>
          <a:ext cx="1550879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600" b="1" kern="1200" cap="none" spc="0" dirty="0">
              <a:ln w="9525">
                <a:prstDash val="solid"/>
              </a:ln>
              <a:effectLst/>
            </a:rPr>
            <a:t>3</a:t>
          </a:r>
          <a:endParaRPr lang="id-ID" sz="3600" b="1" kern="1200" cap="none" spc="0" dirty="0">
            <a:ln w="9525">
              <a:prstDash val="solid"/>
            </a:ln>
            <a:effectLst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1100" b="0" kern="1200" cap="none" spc="0" dirty="0">
              <a:ln w="9525">
                <a:prstDash val="solid"/>
              </a:ln>
              <a:effectLst/>
            </a:rPr>
            <a:t>Projects running in 2018</a:t>
          </a:r>
          <a:endParaRPr lang="en-US" sz="1100" b="0" kern="1200" cap="none" spc="0" dirty="0">
            <a:ln w="9525">
              <a:prstDash val="solid"/>
            </a:ln>
            <a:effectLst/>
          </a:endParaRPr>
        </a:p>
      </dsp:txBody>
      <dsp:txXfrm rot="10800000">
        <a:off x="3729955" y="1700212"/>
        <a:ext cx="1455489" cy="2030342"/>
      </dsp:txXfrm>
    </dsp:sp>
    <dsp:sp modelId="{06B2432E-2E14-42CC-8E0C-62CD62F76258}">
      <dsp:nvSpPr>
        <dsp:cNvPr id="0" name=""/>
        <dsp:cNvSpPr/>
      </dsp:nvSpPr>
      <dsp:spPr>
        <a:xfrm>
          <a:off x="5388227" y="226695"/>
          <a:ext cx="1550879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alpha val="90000"/>
            <a:hueOff val="-70462"/>
            <a:satOff val="-2011"/>
            <a:lumOff val="7396"/>
            <a:alphaOff val="-3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531AA-31FB-4C08-86B2-217A27C02C8E}">
      <dsp:nvSpPr>
        <dsp:cNvPr id="0" name=""/>
        <dsp:cNvSpPr/>
      </dsp:nvSpPr>
      <dsp:spPr>
        <a:xfrm rot="10800000">
          <a:off x="5388227" y="1700212"/>
          <a:ext cx="1550879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600" b="1" kern="1200" cap="none" spc="0" dirty="0">
              <a:ln w="9525">
                <a:prstDash val="solid"/>
              </a:ln>
              <a:effectLst/>
            </a:rPr>
            <a:t>10</a:t>
          </a:r>
          <a:r>
            <a:rPr lang="id-ID" sz="3600" b="1" kern="1200" cap="none" spc="0" dirty="0">
              <a:ln w="9525">
                <a:prstDash val="solid"/>
              </a:ln>
              <a:effectLst/>
            </a:rPr>
            <a:t>0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b="0" kern="1200" cap="none" spc="0" dirty="0">
              <a:ln w="9525">
                <a:prstDash val="solid"/>
              </a:ln>
              <a:effectLst/>
            </a:rPr>
            <a:t>Highest project value (in million IDR)</a:t>
          </a:r>
          <a:endParaRPr lang="en-US" sz="1100" b="0" kern="1200" cap="none" spc="0" dirty="0">
            <a:ln w="9525">
              <a:prstDash val="solid"/>
            </a:ln>
            <a:effectLst/>
          </a:endParaRPr>
        </a:p>
      </dsp:txBody>
      <dsp:txXfrm rot="10800000">
        <a:off x="5435922" y="1700212"/>
        <a:ext cx="1455489" cy="2030342"/>
      </dsp:txXfrm>
    </dsp:sp>
    <dsp:sp modelId="{C23814B4-1632-4054-80D7-048083F385FE}">
      <dsp:nvSpPr>
        <dsp:cNvPr id="0" name=""/>
        <dsp:cNvSpPr/>
      </dsp:nvSpPr>
      <dsp:spPr>
        <a:xfrm>
          <a:off x="7094194" y="226695"/>
          <a:ext cx="1550879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alpha val="90000"/>
            <a:hueOff val="-93949"/>
            <a:satOff val="-2681"/>
            <a:lumOff val="9862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4D86C-DE9C-45B0-98C5-88B1A7934CAB}">
      <dsp:nvSpPr>
        <dsp:cNvPr id="0" name=""/>
        <dsp:cNvSpPr/>
      </dsp:nvSpPr>
      <dsp:spPr>
        <a:xfrm rot="10800000">
          <a:off x="7094194" y="1700212"/>
          <a:ext cx="1550879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4000" b="1" kern="1200" cap="none" spc="0" dirty="0">
              <a:ln w="9525">
                <a:prstDash val="solid"/>
              </a:ln>
              <a:effectLst/>
            </a:rPr>
            <a:t>4</a:t>
          </a:r>
          <a:endParaRPr lang="id-ID" sz="4000" b="1" kern="1200" cap="none" spc="0" dirty="0">
            <a:ln w="9525">
              <a:prstDash val="solid"/>
            </a:ln>
            <a:effectLst/>
          </a:endParaRP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0" kern="1200" cap="none" spc="0" dirty="0">
              <a:ln w="9525">
                <a:prstDash val="solid"/>
              </a:ln>
              <a:effectLst/>
            </a:rPr>
            <a:t>Initial team members in</a:t>
          </a:r>
          <a:endParaRPr lang="en-US" sz="1200" b="0" kern="1200" cap="none" spc="0" dirty="0">
            <a:ln w="9525">
              <a:prstDash val="solid"/>
            </a:ln>
            <a:effectLst/>
          </a:endParaRPr>
        </a:p>
      </dsp:txBody>
      <dsp:txXfrm rot="10800000">
        <a:off x="7141889" y="1700212"/>
        <a:ext cx="1455489" cy="2030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68D23-7882-4539-9D45-87B80E2D322E}">
      <dsp:nvSpPr>
        <dsp:cNvPr id="0" name=""/>
        <dsp:cNvSpPr/>
      </dsp:nvSpPr>
      <dsp:spPr>
        <a:xfrm>
          <a:off x="4455843" y="984316"/>
          <a:ext cx="3472696" cy="41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60"/>
              </a:lnTo>
              <a:lnTo>
                <a:pt x="3472696" y="206460"/>
              </a:lnTo>
              <a:lnTo>
                <a:pt x="3472696" y="412921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713BA-FAD4-4013-8262-C0C29FC07F0F}">
      <dsp:nvSpPr>
        <dsp:cNvPr id="0" name=""/>
        <dsp:cNvSpPr/>
      </dsp:nvSpPr>
      <dsp:spPr>
        <a:xfrm>
          <a:off x="4455843" y="2380384"/>
          <a:ext cx="1189607" cy="41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60"/>
              </a:lnTo>
              <a:lnTo>
                <a:pt x="1189607" y="206460"/>
              </a:lnTo>
              <a:lnTo>
                <a:pt x="1189607" y="412921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BCF1D-E36C-4D53-B243-1C163D5FEEA1}">
      <dsp:nvSpPr>
        <dsp:cNvPr id="0" name=""/>
        <dsp:cNvSpPr/>
      </dsp:nvSpPr>
      <dsp:spPr>
        <a:xfrm>
          <a:off x="3266236" y="2380384"/>
          <a:ext cx="1189607" cy="412921"/>
        </a:xfrm>
        <a:custGeom>
          <a:avLst/>
          <a:gdLst/>
          <a:ahLst/>
          <a:cxnLst/>
          <a:rect l="0" t="0" r="0" b="0"/>
          <a:pathLst>
            <a:path>
              <a:moveTo>
                <a:pt x="1189607" y="0"/>
              </a:moveTo>
              <a:lnTo>
                <a:pt x="1189607" y="206460"/>
              </a:lnTo>
              <a:lnTo>
                <a:pt x="0" y="206460"/>
              </a:lnTo>
              <a:lnTo>
                <a:pt x="0" y="412921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C2B85-4D26-4BC2-9566-6E8646CBB82D}">
      <dsp:nvSpPr>
        <dsp:cNvPr id="0" name=""/>
        <dsp:cNvSpPr/>
      </dsp:nvSpPr>
      <dsp:spPr>
        <a:xfrm>
          <a:off x="4410123" y="984316"/>
          <a:ext cx="91440" cy="412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921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3647E-E46A-4A93-B640-5E6A4CF23A32}">
      <dsp:nvSpPr>
        <dsp:cNvPr id="0" name=""/>
        <dsp:cNvSpPr/>
      </dsp:nvSpPr>
      <dsp:spPr>
        <a:xfrm>
          <a:off x="1106734" y="984316"/>
          <a:ext cx="3349108" cy="395342"/>
        </a:xfrm>
        <a:custGeom>
          <a:avLst/>
          <a:gdLst/>
          <a:ahLst/>
          <a:cxnLst/>
          <a:rect l="0" t="0" r="0" b="0"/>
          <a:pathLst>
            <a:path>
              <a:moveTo>
                <a:pt x="3349108" y="0"/>
              </a:moveTo>
              <a:lnTo>
                <a:pt x="3349108" y="188882"/>
              </a:lnTo>
              <a:lnTo>
                <a:pt x="0" y="188882"/>
              </a:lnTo>
              <a:lnTo>
                <a:pt x="0" y="39534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92581-70A1-4406-AA6C-775AB7506F43}">
      <dsp:nvSpPr>
        <dsp:cNvPr id="0" name=""/>
        <dsp:cNvSpPr/>
      </dsp:nvSpPr>
      <dsp:spPr>
        <a:xfrm>
          <a:off x="3472696" y="1169"/>
          <a:ext cx="1966293" cy="983146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i="1" kern="1200" dirty="0"/>
            <a:t>Project Manager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0" i="0" kern="1200" dirty="0"/>
            <a:t>(</a:t>
          </a:r>
          <a:r>
            <a:rPr lang="en-US" sz="1600" b="0" i="0" kern="1200" dirty="0" err="1"/>
            <a:t>Hizkia</a:t>
          </a:r>
          <a:r>
            <a:rPr lang="en-US" sz="1600" b="0" i="0" kern="1200" dirty="0"/>
            <a:t> Luke S.</a:t>
          </a:r>
          <a:r>
            <a:rPr lang="id-ID" sz="1600" b="0" i="0" kern="1200" dirty="0"/>
            <a:t>)</a:t>
          </a:r>
          <a:endParaRPr lang="en-US" sz="1600" b="0" i="0" kern="1200" dirty="0"/>
        </a:p>
      </dsp:txBody>
      <dsp:txXfrm>
        <a:off x="3472696" y="1169"/>
        <a:ext cx="1966293" cy="983146"/>
      </dsp:txXfrm>
    </dsp:sp>
    <dsp:sp modelId="{70B4E1FB-1520-44D4-B4FA-BF608C6A3A0F}">
      <dsp:nvSpPr>
        <dsp:cNvPr id="0" name=""/>
        <dsp:cNvSpPr/>
      </dsp:nvSpPr>
      <dsp:spPr>
        <a:xfrm>
          <a:off x="123588" y="1379659"/>
          <a:ext cx="1966293" cy="98314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System Analyst</a:t>
          </a:r>
          <a:endParaRPr lang="id-ID" sz="1600" i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i="0" kern="1200" dirty="0"/>
            <a:t>(</a:t>
          </a:r>
          <a:r>
            <a:rPr lang="en-US" sz="1600" i="0" kern="1200" dirty="0" err="1"/>
            <a:t>Bibie</a:t>
          </a:r>
          <a:r>
            <a:rPr lang="en-US" sz="1600" i="0" kern="1200" dirty="0"/>
            <a:t> </a:t>
          </a:r>
          <a:r>
            <a:rPr lang="en-US" sz="1600" i="0" kern="1200" dirty="0" err="1"/>
            <a:t>Hadi</a:t>
          </a:r>
          <a:r>
            <a:rPr lang="en-US" sz="1600" i="0" kern="1200" dirty="0"/>
            <a:t> K.</a:t>
          </a:r>
          <a:r>
            <a:rPr lang="id-ID" sz="1600" i="0" kern="1200" dirty="0"/>
            <a:t>)</a:t>
          </a:r>
          <a:endParaRPr lang="en-US" sz="1600" i="0" kern="1200" dirty="0"/>
        </a:p>
      </dsp:txBody>
      <dsp:txXfrm>
        <a:off x="123588" y="1379659"/>
        <a:ext cx="1966293" cy="983146"/>
      </dsp:txXfrm>
    </dsp:sp>
    <dsp:sp modelId="{702D2616-4572-4D7D-8D9B-43761F14D36D}">
      <dsp:nvSpPr>
        <dsp:cNvPr id="0" name=""/>
        <dsp:cNvSpPr/>
      </dsp:nvSpPr>
      <dsp:spPr>
        <a:xfrm>
          <a:off x="3472696" y="1397237"/>
          <a:ext cx="1966293" cy="98314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i="1" kern="1200" dirty="0"/>
            <a:t>Developer</a:t>
          </a:r>
        </a:p>
      </dsp:txBody>
      <dsp:txXfrm>
        <a:off x="3472696" y="1397237"/>
        <a:ext cx="1966293" cy="983146"/>
      </dsp:txXfrm>
    </dsp:sp>
    <dsp:sp modelId="{15F7D355-335A-4123-8C6A-CA4A2DCD26D9}">
      <dsp:nvSpPr>
        <dsp:cNvPr id="0" name=""/>
        <dsp:cNvSpPr/>
      </dsp:nvSpPr>
      <dsp:spPr>
        <a:xfrm>
          <a:off x="2283089" y="2793305"/>
          <a:ext cx="1966293" cy="98314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Front-end Designer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(M. Irfan </a:t>
          </a:r>
          <a:r>
            <a:rPr lang="en-US" sz="1600" i="0" kern="1200" dirty="0" err="1"/>
            <a:t>Zidni</a:t>
          </a:r>
          <a:r>
            <a:rPr lang="en-US" sz="1600" i="0" kern="1200" dirty="0"/>
            <a:t>) </a:t>
          </a:r>
        </a:p>
      </dsp:txBody>
      <dsp:txXfrm>
        <a:off x="2283089" y="2793305"/>
        <a:ext cx="1966293" cy="983146"/>
      </dsp:txXfrm>
    </dsp:sp>
    <dsp:sp modelId="{68E55335-1EFC-48A6-AB7A-AE54D6EF2B47}">
      <dsp:nvSpPr>
        <dsp:cNvPr id="0" name=""/>
        <dsp:cNvSpPr/>
      </dsp:nvSpPr>
      <dsp:spPr>
        <a:xfrm>
          <a:off x="4662304" y="2793305"/>
          <a:ext cx="1966293" cy="98314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Back-end Designer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(</a:t>
          </a:r>
          <a:r>
            <a:rPr lang="en-US" sz="1600" i="0" kern="1200" dirty="0" err="1"/>
            <a:t>Bibie</a:t>
          </a:r>
          <a:r>
            <a:rPr lang="en-US" sz="1600" i="0" kern="1200" dirty="0"/>
            <a:t> </a:t>
          </a:r>
          <a:r>
            <a:rPr lang="en-US" sz="1600" i="0" kern="1200" dirty="0" err="1"/>
            <a:t>Hadi</a:t>
          </a:r>
          <a:r>
            <a:rPr lang="en-US" sz="1600" i="0" kern="1200" dirty="0"/>
            <a:t> S. &amp; </a:t>
          </a:r>
          <a:r>
            <a:rPr lang="en-US" sz="1600" i="0" kern="1200" dirty="0" err="1"/>
            <a:t>Bimo</a:t>
          </a:r>
          <a:r>
            <a:rPr lang="en-US" sz="1600" i="0" kern="1200" dirty="0"/>
            <a:t> </a:t>
          </a:r>
          <a:r>
            <a:rPr lang="en-US" sz="1600" i="0" kern="1200" dirty="0" err="1"/>
            <a:t>Prakoso</a:t>
          </a:r>
          <a:r>
            <a:rPr lang="en-US" sz="1600" i="0" kern="1200" dirty="0"/>
            <a:t>) </a:t>
          </a:r>
        </a:p>
      </dsp:txBody>
      <dsp:txXfrm>
        <a:off x="4662304" y="2793305"/>
        <a:ext cx="1966293" cy="983146"/>
      </dsp:txXfrm>
    </dsp:sp>
    <dsp:sp modelId="{1F07BCF8-0302-4787-BB4A-4CAF78F4A3EF}">
      <dsp:nvSpPr>
        <dsp:cNvPr id="0" name=""/>
        <dsp:cNvSpPr/>
      </dsp:nvSpPr>
      <dsp:spPr>
        <a:xfrm>
          <a:off x="6945393" y="1397237"/>
          <a:ext cx="1966293" cy="98314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i="1" kern="1200" dirty="0"/>
            <a:t>Quality Control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i="0" kern="1200" dirty="0"/>
            <a:t>(</a:t>
          </a:r>
          <a:r>
            <a:rPr lang="en-US" sz="1600" i="0" kern="1200" dirty="0" err="1"/>
            <a:t>Bimo</a:t>
          </a:r>
          <a:r>
            <a:rPr lang="en-US" sz="1600" i="0" kern="1200" dirty="0"/>
            <a:t> </a:t>
          </a:r>
          <a:r>
            <a:rPr lang="en-US" sz="1600" i="0" kern="1200" dirty="0" err="1"/>
            <a:t>Prakoso</a:t>
          </a:r>
          <a:r>
            <a:rPr lang="id-ID" sz="1600" i="0" kern="1200" dirty="0"/>
            <a:t>)</a:t>
          </a:r>
          <a:endParaRPr lang="en-US" sz="1600" i="0" kern="1200" dirty="0"/>
        </a:p>
      </dsp:txBody>
      <dsp:txXfrm>
        <a:off x="6945393" y="1397237"/>
        <a:ext cx="1966293" cy="98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9712" y="954338"/>
            <a:ext cx="8915399" cy="2262781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Tour and Travel Information System</a:t>
            </a:r>
            <a:br>
              <a:rPr lang="en-US" dirty="0"/>
            </a:br>
            <a:r>
              <a:rPr lang="en-US" dirty="0"/>
              <a:t>													(Enjoy.in)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053481"/>
            <a:ext cx="8915399" cy="18501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/>
              <a:t>161111030 Bimo Prakoso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/>
              <a:t>161111044 Hizkia Luke 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/>
              <a:t>161111067 Muhamad Irfan Zidni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/>
              <a:t>161111078 Bibie Hadi Kusuma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11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7D03-7A93-4ADB-964C-B09D0EEC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0A9373-5E24-487B-A245-06790889F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4" t="4706" r="24645" b="4539"/>
          <a:stretch/>
        </p:blipFill>
        <p:spPr>
          <a:xfrm>
            <a:off x="4254634" y="1623522"/>
            <a:ext cx="4343668" cy="4343668"/>
          </a:xfrm>
        </p:spPr>
      </p:pic>
    </p:spTree>
    <p:extLst>
      <p:ext uri="{BB962C8B-B14F-4D97-AF65-F5344CB8AC3E}">
        <p14:creationId xmlns:p14="http://schemas.microsoft.com/office/powerpoint/2010/main" val="13577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CE71-D4A8-417D-B2F1-215B40EB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Resources and Timeframe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F115-49B0-4D83-8F57-56F1C50C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Timeframe</a:t>
            </a:r>
          </a:p>
          <a:p>
            <a:pPr marL="0" indent="0">
              <a:buNone/>
            </a:pPr>
            <a:r>
              <a:rPr lang="en-US" dirty="0"/>
              <a:t>	- 20 Week</a:t>
            </a:r>
          </a:p>
          <a:p>
            <a:pPr marL="0" indent="0">
              <a:buNone/>
            </a:pPr>
            <a:r>
              <a:rPr lang="en-US" dirty="0"/>
              <a:t>	- Details proposed as seen on project timeline</a:t>
            </a:r>
          </a:p>
          <a:p>
            <a:pPr marL="0" indent="0">
              <a:buNone/>
            </a:pPr>
            <a:r>
              <a:rPr lang="en-US" dirty="0"/>
              <a:t>	- Team in Malang</a:t>
            </a:r>
          </a:p>
          <a:p>
            <a:r>
              <a:rPr lang="en-US" dirty="0"/>
              <a:t>Project Resources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05866-4110-4E67-8D86-22D16B53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2855"/>
              </p:ext>
            </p:extLst>
          </p:nvPr>
        </p:nvGraphicFramePr>
        <p:xfrm>
          <a:off x="3086100" y="4320540"/>
          <a:ext cx="193040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4257105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Back-end Developer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2397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Front-end Developer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316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Project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6633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Quality 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0738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System Analyst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11166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C9789A-2D58-448C-9209-4C182B3EF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50370"/>
              </p:ext>
            </p:extLst>
          </p:nvPr>
        </p:nvGraphicFramePr>
        <p:xfrm>
          <a:off x="5016500" y="4320540"/>
          <a:ext cx="67310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9101252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4461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6818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433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810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616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8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DF6E-87E8-4A20-AD38-ED7CF931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8C4FEA-CCF6-4AFF-A262-58272B8B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164856"/>
            <a:ext cx="8915400" cy="1364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23 – 27 April 2018				: Requirements Analysis</a:t>
            </a:r>
          </a:p>
          <a:p>
            <a:r>
              <a:rPr lang="en-US" dirty="0"/>
              <a:t>30 April – 7 May 2018			: Design</a:t>
            </a:r>
          </a:p>
          <a:p>
            <a:r>
              <a:rPr lang="en-US" dirty="0"/>
              <a:t>8 May – 7 August 2018			: Building Project</a:t>
            </a:r>
          </a:p>
          <a:p>
            <a:r>
              <a:rPr lang="en-US" dirty="0"/>
              <a:t>8 August – 27 August 2018		: Debug and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1C50E-2E97-49D1-BB4B-B5BA0334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320800"/>
            <a:ext cx="11785600" cy="36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57CE-A22E-442C-A201-869DC84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Days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A96DD-A9F3-4662-BCBC-891D36170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775" y="2603500"/>
            <a:ext cx="9080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01EA-6DF0-45DA-890C-976B4AB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Budget and Margin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AE07B7-057C-410D-90D7-5ED38E532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388" y="1905000"/>
            <a:ext cx="8266759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DDCE-6F0B-4651-B70B-334EEF54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Implementation Cost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EF43B-4D89-4274-A5A9-96CBA2A8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18" y="1420812"/>
            <a:ext cx="8615363" cy="49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C1CCB-366C-4962-B41D-AE51153A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67" y="1952625"/>
            <a:ext cx="10037866" cy="35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1585-6EF2-494B-BDD7-C5401CE3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Cost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490E7B-DCA6-4B37-9AB6-0336E372E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724" y="1943100"/>
            <a:ext cx="9401659" cy="34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B6D-CB09-4F0D-AB87-07D6A171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612" y="624110"/>
            <a:ext cx="8911687" cy="1280890"/>
          </a:xfrm>
        </p:spPr>
        <p:txBody>
          <a:bodyPr/>
          <a:lstStyle/>
          <a:p>
            <a:r>
              <a:rPr lang="en-US" dirty="0"/>
              <a:t>Loop Inc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C93C-36A6-441D-A8B4-B0750747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612" y="1905000"/>
            <a:ext cx="9590088" cy="448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GB" b="1" dirty="0"/>
              <a:t>Loop Inc</a:t>
            </a:r>
            <a:r>
              <a:rPr lang="en-GB" dirty="0"/>
              <a:t> is a Software Development Company based in Malang-Indonesia, with almost 2 years of successful experience.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	We provide a </a:t>
            </a:r>
            <a:r>
              <a:rPr lang="en-GB" b="1" dirty="0"/>
              <a:t>variety of services</a:t>
            </a:r>
            <a:r>
              <a:rPr lang="en-GB" dirty="0"/>
              <a:t> to our clients, including Custom Software Development, Data Migration and Integration, Web Services, as well as Network and System Administration. </a:t>
            </a:r>
          </a:p>
          <a:p>
            <a:pPr marL="0" indent="0">
              <a:buNone/>
            </a:pPr>
            <a:r>
              <a:rPr lang="en-GB" b="1" dirty="0"/>
              <a:t>	Our Company vision</a:t>
            </a:r>
            <a:r>
              <a:rPr lang="en-GB" dirty="0"/>
              <a:t> is to be a one-stop software partner for our global clients while maintaining an open-minded, dynamic, and customer-centric approach to delivering cutting-edge solutions.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C406-1EAD-475F-BBC5-3E3E115C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Specialist</a:t>
            </a:r>
          </a:p>
        </p:txBody>
      </p:sp>
      <p:pic>
        <p:nvPicPr>
          <p:cNvPr id="1026" name="Picture 2" descr="https://vignette.wikia.nocookie.net/howtoprogram/images/9/93/JQuery.png/revision/latest?cb=20130423012006">
            <a:extLst>
              <a:ext uri="{FF2B5EF4-FFF2-40B4-BE49-F238E27FC236}">
                <a16:creationId xmlns:a16="http://schemas.microsoft.com/office/drawing/2014/main" id="{7BB95900-33D7-4845-BA1A-897FDC04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50" y="1988277"/>
            <a:ext cx="1809405" cy="135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logo php png">
            <a:extLst>
              <a:ext uri="{FF2B5EF4-FFF2-40B4-BE49-F238E27FC236}">
                <a16:creationId xmlns:a16="http://schemas.microsoft.com/office/drawing/2014/main" id="{02E20D50-C0F6-496E-A41C-7309C61B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09" y="2304963"/>
            <a:ext cx="3104565" cy="15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sil gambar untuk logo html css js png">
            <a:extLst>
              <a:ext uri="{FF2B5EF4-FFF2-40B4-BE49-F238E27FC236}">
                <a16:creationId xmlns:a16="http://schemas.microsoft.com/office/drawing/2014/main" id="{027A642C-88D4-4348-8CFC-6849F580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031308"/>
            <a:ext cx="3822700" cy="144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codeigniter logo png">
            <a:extLst>
              <a:ext uri="{FF2B5EF4-FFF2-40B4-BE49-F238E27FC236}">
                <a16:creationId xmlns:a16="http://schemas.microsoft.com/office/drawing/2014/main" id="{831016AF-DA20-465F-9F0B-D59DF3DE53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063" y="2034927"/>
            <a:ext cx="1259673" cy="10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sil gambar untuk android logo png">
            <a:extLst>
              <a:ext uri="{FF2B5EF4-FFF2-40B4-BE49-F238E27FC236}">
                <a16:creationId xmlns:a16="http://schemas.microsoft.com/office/drawing/2014/main" id="{D3137C7D-668A-46A1-B330-888ACC63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04" y="2903021"/>
            <a:ext cx="2495193" cy="24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sil gambar untuk ajax logo png">
            <a:extLst>
              <a:ext uri="{FF2B5EF4-FFF2-40B4-BE49-F238E27FC236}">
                <a16:creationId xmlns:a16="http://schemas.microsoft.com/office/drawing/2014/main" id="{713005AB-5F71-41E4-AF66-38F88A19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74" y="3141928"/>
            <a:ext cx="1841969" cy="88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sil gambar untuk laravel logo png">
            <a:extLst>
              <a:ext uri="{FF2B5EF4-FFF2-40B4-BE49-F238E27FC236}">
                <a16:creationId xmlns:a16="http://schemas.microsoft.com/office/drawing/2014/main" id="{0C900752-07E6-45F4-82F3-E2683C3E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66" y="2037916"/>
            <a:ext cx="2342308" cy="16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asil gambar untuk python logo png">
            <a:extLst>
              <a:ext uri="{FF2B5EF4-FFF2-40B4-BE49-F238E27FC236}">
                <a16:creationId xmlns:a16="http://schemas.microsoft.com/office/drawing/2014/main" id="{E85CD0F9-D026-4D41-82D0-794908E3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50" y="4305301"/>
            <a:ext cx="1051946" cy="10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asil gambar untuk angular logo png">
            <a:extLst>
              <a:ext uri="{FF2B5EF4-FFF2-40B4-BE49-F238E27FC236}">
                <a16:creationId xmlns:a16="http://schemas.microsoft.com/office/drawing/2014/main" id="{D27C3C3D-1EB8-4F4B-8876-C093F3AD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13" y="4320867"/>
            <a:ext cx="990310" cy="10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9396-67B9-434A-A5F5-D534CC39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Number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19F45B4B-2235-467D-A1CB-C6922FAE6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45988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6D9017E-3C98-4A61-9B24-124EC3C7D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090" y="2438399"/>
            <a:ext cx="1122793" cy="1104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B0B3D7-9D14-451D-BAA0-E12D45B3B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3760" y="2438397"/>
            <a:ext cx="1122795" cy="1104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97575A-E63A-40A1-AF7A-37391438E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2014" y="2445904"/>
            <a:ext cx="1122793" cy="11227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B6B3C-9375-4949-9D37-9ECE31E965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2900" y="2438396"/>
            <a:ext cx="1190410" cy="11904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DCC2BD-E929-4FA1-8A5B-307E3CC6D5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8937" y="2425696"/>
            <a:ext cx="1130301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00BE-4772-46EC-8AF8-5FA45CD4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Running Projects in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35AC-8014-4693-90DD-0328FAE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Tour and Travel Information System (Enjoy.in)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AutoNum type="arabicPeriod" startAt="2"/>
            </a:pPr>
            <a:r>
              <a:rPr lang="en-US" dirty="0"/>
              <a:t>Restaurant Information System (</a:t>
            </a:r>
            <a:r>
              <a:rPr lang="en-US" dirty="0" err="1"/>
              <a:t>Lazzis</a:t>
            </a:r>
            <a:r>
              <a:rPr lang="en-US" dirty="0"/>
              <a:t>)</a:t>
            </a:r>
          </a:p>
          <a:p>
            <a:pPr>
              <a:buAutoNum type="arabicPeriod" startAt="2"/>
            </a:pPr>
            <a:endParaRPr lang="en-US" dirty="0"/>
          </a:p>
          <a:p>
            <a:pPr>
              <a:buAutoNum type="arabicPeriod" startAt="2"/>
            </a:pPr>
            <a:r>
              <a:rPr lang="en-US" dirty="0"/>
              <a:t>Website Phishing Classifier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9C8A-A701-4C2D-BEB6-D46CB197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Enjoy.in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382E7-173B-46CF-B46A-64F2E73E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187" y="1484492"/>
            <a:ext cx="6684888" cy="4749398"/>
          </a:xfrm>
        </p:spPr>
      </p:pic>
    </p:spTree>
    <p:extLst>
      <p:ext uri="{BB962C8B-B14F-4D97-AF65-F5344CB8AC3E}">
        <p14:creationId xmlns:p14="http://schemas.microsoft.com/office/powerpoint/2010/main" val="261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5286-0C42-4912-A547-71B76281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Lazzis</a:t>
            </a:r>
            <a:r>
              <a:rPr lang="en-US" dirty="0"/>
              <a:t> Information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036143-E0B1-49F0-BC1A-E22518E35F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204" y="1905000"/>
            <a:ext cx="7851591" cy="43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0F53-C6F8-48AB-A143-1AAA4071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Phishing Classifier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2EA495-6095-4FE5-B9AC-702ED031E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606" y="1972176"/>
            <a:ext cx="5030787" cy="38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Organization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AADE-CEE1-4119-B220-30B467CB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10FA11-2011-4073-B97E-615AD7BD4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823819"/>
              </p:ext>
            </p:extLst>
          </p:nvPr>
        </p:nvGraphicFramePr>
        <p:xfrm>
          <a:off x="2589211" y="2133600"/>
          <a:ext cx="8911687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2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596</TotalTime>
  <Words>161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Tour and Travel Information System              (Enjoy.in)</vt:lpstr>
      <vt:lpstr>Loop Inc</vt:lpstr>
      <vt:lpstr>Our Specialist</vt:lpstr>
      <vt:lpstr>In Number</vt:lpstr>
      <vt:lpstr>3 Running Projects in 2018</vt:lpstr>
      <vt:lpstr>Enjoy.in</vt:lpstr>
      <vt:lpstr>Lazzis Information System</vt:lpstr>
      <vt:lpstr>Website Phishing Classifier </vt:lpstr>
      <vt:lpstr>Organization Structure</vt:lpstr>
      <vt:lpstr>Flow</vt:lpstr>
      <vt:lpstr>Project Resources and Timeframe</vt:lpstr>
      <vt:lpstr>Project TimeLine</vt:lpstr>
      <vt:lpstr>Man Days </vt:lpstr>
      <vt:lpstr>Project Budget and Margin</vt:lpstr>
      <vt:lpstr>Software Implementation Cost</vt:lpstr>
      <vt:lpstr>PowerPoint Presentation</vt:lpstr>
      <vt:lpstr>Overhead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2018-07-17T04:57:56Z</dcterms:created>
  <dcterms:modified xsi:type="dcterms:W3CDTF">2018-07-17T18:06:35Z</dcterms:modified>
</cp:coreProperties>
</file>