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80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32A4A-7FCC-4037-87F1-8A6F0B75328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77F72E-89CD-4503-A21D-0D028CDB2067}">
      <dgm:prSet phldrT="[Text]"/>
      <dgm:spPr/>
      <dgm:t>
        <a:bodyPr/>
        <a:lstStyle/>
        <a:p>
          <a:r>
            <a:rPr lang="id-ID" b="1" dirty="0" smtClean="0"/>
            <a:t>RAFI ADJI</a:t>
          </a:r>
        </a:p>
        <a:p>
          <a:r>
            <a:rPr lang="id-ID" i="1" dirty="0" smtClean="0"/>
            <a:t>Project Manager</a:t>
          </a:r>
          <a:endParaRPr lang="en-US" i="1" dirty="0"/>
        </a:p>
      </dgm:t>
    </dgm:pt>
    <dgm:pt modelId="{8A2A2AC9-A532-4A39-A322-378B17F06931}" type="parTrans" cxnId="{8D88A0C8-24D5-4A8D-8E5F-D97AF1EB3A60}">
      <dgm:prSet/>
      <dgm:spPr/>
      <dgm:t>
        <a:bodyPr/>
        <a:lstStyle/>
        <a:p>
          <a:endParaRPr lang="en-US"/>
        </a:p>
      </dgm:t>
    </dgm:pt>
    <dgm:pt modelId="{D486F24D-3B89-4E99-9219-F8045F322258}" type="sibTrans" cxnId="{8D88A0C8-24D5-4A8D-8E5F-D97AF1EB3A60}">
      <dgm:prSet/>
      <dgm:spPr/>
      <dgm:t>
        <a:bodyPr/>
        <a:lstStyle/>
        <a:p>
          <a:endParaRPr lang="en-US"/>
        </a:p>
      </dgm:t>
    </dgm:pt>
    <dgm:pt modelId="{FD195D49-86ED-4D13-B6DB-6CD3CFE379D2}">
      <dgm:prSet phldrT="[Text]"/>
      <dgm:spPr/>
      <dgm:t>
        <a:bodyPr/>
        <a:lstStyle/>
        <a:p>
          <a:r>
            <a:rPr lang="id-ID" b="1" dirty="0" smtClean="0"/>
            <a:t>FIRDA ROSA</a:t>
          </a:r>
        </a:p>
        <a:p>
          <a:r>
            <a:rPr lang="id-ID" b="0" i="1" dirty="0" smtClean="0"/>
            <a:t>Designer</a:t>
          </a:r>
          <a:endParaRPr lang="en-US" b="0" i="1" dirty="0"/>
        </a:p>
      </dgm:t>
    </dgm:pt>
    <dgm:pt modelId="{11D8D3CE-B524-47A3-AD08-4D3A94302B2F}" type="parTrans" cxnId="{1E6D2D1E-B07A-450F-A48D-F7ADC7118233}">
      <dgm:prSet/>
      <dgm:spPr/>
      <dgm:t>
        <a:bodyPr/>
        <a:lstStyle/>
        <a:p>
          <a:endParaRPr lang="en-US"/>
        </a:p>
      </dgm:t>
    </dgm:pt>
    <dgm:pt modelId="{569C85D2-6392-44A0-88F8-E52DDBF2D449}" type="sibTrans" cxnId="{1E6D2D1E-B07A-450F-A48D-F7ADC7118233}">
      <dgm:prSet/>
      <dgm:spPr/>
      <dgm:t>
        <a:bodyPr/>
        <a:lstStyle/>
        <a:p>
          <a:endParaRPr lang="en-US"/>
        </a:p>
      </dgm:t>
    </dgm:pt>
    <dgm:pt modelId="{3F38E4EB-886D-4122-BE17-24BAAC5F59AB}">
      <dgm:prSet phldrT="[Text]"/>
      <dgm:spPr/>
      <dgm:t>
        <a:bodyPr/>
        <a:lstStyle/>
        <a:p>
          <a:r>
            <a:rPr lang="id-ID" b="1" dirty="0" smtClean="0"/>
            <a:t>YOHANES D.L.</a:t>
          </a:r>
        </a:p>
        <a:p>
          <a:r>
            <a:rPr lang="id-ID" b="0" i="1" dirty="0" smtClean="0"/>
            <a:t>Developer</a:t>
          </a:r>
          <a:endParaRPr lang="en-US" b="0" i="1" dirty="0"/>
        </a:p>
      </dgm:t>
    </dgm:pt>
    <dgm:pt modelId="{3048CC09-CAE2-4069-98C3-8CAAF04721B2}" type="parTrans" cxnId="{3099760B-D9CF-4546-86F0-5C4128D4F5E7}">
      <dgm:prSet/>
      <dgm:spPr/>
      <dgm:t>
        <a:bodyPr/>
        <a:lstStyle/>
        <a:p>
          <a:endParaRPr lang="en-US"/>
        </a:p>
      </dgm:t>
    </dgm:pt>
    <dgm:pt modelId="{74B6B832-21FB-4F82-90E9-CD2F967F277C}" type="sibTrans" cxnId="{3099760B-D9CF-4546-86F0-5C4128D4F5E7}">
      <dgm:prSet/>
      <dgm:spPr/>
      <dgm:t>
        <a:bodyPr/>
        <a:lstStyle/>
        <a:p>
          <a:endParaRPr lang="en-US"/>
        </a:p>
      </dgm:t>
    </dgm:pt>
    <dgm:pt modelId="{6B006BDA-7400-4F68-B408-10E52C24D270}">
      <dgm:prSet phldrT="[Text]"/>
      <dgm:spPr/>
      <dgm:t>
        <a:bodyPr/>
        <a:lstStyle/>
        <a:p>
          <a:r>
            <a:rPr lang="id-ID" b="1" dirty="0" smtClean="0"/>
            <a:t>ARRIZKY R.</a:t>
          </a:r>
        </a:p>
        <a:p>
          <a:r>
            <a:rPr lang="id-ID" b="0" i="1" dirty="0" smtClean="0"/>
            <a:t>System Analyst</a:t>
          </a:r>
          <a:endParaRPr lang="en-US" b="0" i="1" dirty="0"/>
        </a:p>
      </dgm:t>
    </dgm:pt>
    <dgm:pt modelId="{D08CF717-2035-4B99-B1EB-F8283D4C8EF4}" type="parTrans" cxnId="{7F4FE6E5-122E-49E9-842E-4D83C003B847}">
      <dgm:prSet/>
      <dgm:spPr/>
      <dgm:t>
        <a:bodyPr/>
        <a:lstStyle/>
        <a:p>
          <a:endParaRPr lang="en-US"/>
        </a:p>
      </dgm:t>
    </dgm:pt>
    <dgm:pt modelId="{AB0C961C-EFD0-4BC9-9F58-93EAC4BE9653}" type="sibTrans" cxnId="{7F4FE6E5-122E-49E9-842E-4D83C003B847}">
      <dgm:prSet/>
      <dgm:spPr/>
      <dgm:t>
        <a:bodyPr/>
        <a:lstStyle/>
        <a:p>
          <a:endParaRPr lang="en-US"/>
        </a:p>
      </dgm:t>
    </dgm:pt>
    <dgm:pt modelId="{A0191C96-0A80-4E36-8652-E0D0FF77C6F1}">
      <dgm:prSet/>
      <dgm:spPr/>
      <dgm:t>
        <a:bodyPr/>
        <a:lstStyle/>
        <a:p>
          <a:r>
            <a:rPr lang="id-ID" b="1" dirty="0" smtClean="0"/>
            <a:t>S. MAISYAROH</a:t>
          </a:r>
        </a:p>
        <a:p>
          <a:r>
            <a:rPr lang="id-ID" b="0" i="1" dirty="0" smtClean="0"/>
            <a:t>Quality Control</a:t>
          </a:r>
          <a:endParaRPr lang="en-US" b="0" i="1" dirty="0"/>
        </a:p>
      </dgm:t>
    </dgm:pt>
    <dgm:pt modelId="{36035930-C84C-4329-BA53-F3B46933400E}" type="parTrans" cxnId="{FF2195FC-405D-4173-9C91-9C44A6DC1EDC}">
      <dgm:prSet/>
      <dgm:spPr/>
      <dgm:t>
        <a:bodyPr/>
        <a:lstStyle/>
        <a:p>
          <a:endParaRPr lang="en-US"/>
        </a:p>
      </dgm:t>
    </dgm:pt>
    <dgm:pt modelId="{6892CCA6-4E37-4DFE-BD18-CC6F6E2FC89B}" type="sibTrans" cxnId="{FF2195FC-405D-4173-9C91-9C44A6DC1EDC}">
      <dgm:prSet/>
      <dgm:spPr/>
      <dgm:t>
        <a:bodyPr/>
        <a:lstStyle/>
        <a:p>
          <a:endParaRPr lang="en-US"/>
        </a:p>
      </dgm:t>
    </dgm:pt>
    <dgm:pt modelId="{50B16B94-91D8-4E6E-A0B6-A9EE7137E4DB}" type="pres">
      <dgm:prSet presAssocID="{59A32A4A-7FCC-4037-87F1-8A6F0B7532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37B9-0E6D-47BF-BFC4-83CEB40C79FB}" type="pres">
      <dgm:prSet presAssocID="{3577F72E-89CD-4503-A21D-0D028CDB2067}" presName="hierRoot1" presStyleCnt="0">
        <dgm:presLayoutVars>
          <dgm:hierBranch val="init"/>
        </dgm:presLayoutVars>
      </dgm:prSet>
      <dgm:spPr/>
    </dgm:pt>
    <dgm:pt modelId="{AA0F720D-D4D6-445B-9EA0-2C0362F992DB}" type="pres">
      <dgm:prSet presAssocID="{3577F72E-89CD-4503-A21D-0D028CDB2067}" presName="rootComposite1" presStyleCnt="0"/>
      <dgm:spPr/>
    </dgm:pt>
    <dgm:pt modelId="{00D231CA-BCD0-4884-A974-002E5FA71563}" type="pres">
      <dgm:prSet presAssocID="{3577F72E-89CD-4503-A21D-0D028CDB206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FDCDD-451F-4F5E-86FA-36DB27E121E2}" type="pres">
      <dgm:prSet presAssocID="{3577F72E-89CD-4503-A21D-0D028CDB206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880BDD3-FE06-42A3-AEF7-8E56BC2A8212}" type="pres">
      <dgm:prSet presAssocID="{3577F72E-89CD-4503-A21D-0D028CDB2067}" presName="hierChild2" presStyleCnt="0"/>
      <dgm:spPr/>
    </dgm:pt>
    <dgm:pt modelId="{D346AF7C-44EF-40ED-A381-9E1F7E2AE3AB}" type="pres">
      <dgm:prSet presAssocID="{11D8D3CE-B524-47A3-AD08-4D3A94302B2F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BCD7B9A-D62F-4000-9BFF-6EF8A0E22298}" type="pres">
      <dgm:prSet presAssocID="{FD195D49-86ED-4D13-B6DB-6CD3CFE379D2}" presName="hierRoot2" presStyleCnt="0">
        <dgm:presLayoutVars>
          <dgm:hierBranch val="init"/>
        </dgm:presLayoutVars>
      </dgm:prSet>
      <dgm:spPr/>
    </dgm:pt>
    <dgm:pt modelId="{C3B04F4A-3411-4253-A1E0-3359189511B0}" type="pres">
      <dgm:prSet presAssocID="{FD195D49-86ED-4D13-B6DB-6CD3CFE379D2}" presName="rootComposite" presStyleCnt="0"/>
      <dgm:spPr/>
    </dgm:pt>
    <dgm:pt modelId="{33EA8F8A-8DF0-43F1-B924-070BA5868845}" type="pres">
      <dgm:prSet presAssocID="{FD195D49-86ED-4D13-B6DB-6CD3CFE379D2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BDCBA2-B720-4BC8-B825-8F7940924AA1}" type="pres">
      <dgm:prSet presAssocID="{FD195D49-86ED-4D13-B6DB-6CD3CFE379D2}" presName="rootConnector" presStyleLbl="node2" presStyleIdx="0" presStyleCnt="4"/>
      <dgm:spPr/>
      <dgm:t>
        <a:bodyPr/>
        <a:lstStyle/>
        <a:p>
          <a:endParaRPr lang="en-US"/>
        </a:p>
      </dgm:t>
    </dgm:pt>
    <dgm:pt modelId="{38F14C2F-39D1-422D-B6C4-CD4D078B271D}" type="pres">
      <dgm:prSet presAssocID="{FD195D49-86ED-4D13-B6DB-6CD3CFE379D2}" presName="hierChild4" presStyleCnt="0"/>
      <dgm:spPr/>
    </dgm:pt>
    <dgm:pt modelId="{C90D75F8-AA0A-4D59-950C-7AD21CC1489D}" type="pres">
      <dgm:prSet presAssocID="{FD195D49-86ED-4D13-B6DB-6CD3CFE379D2}" presName="hierChild5" presStyleCnt="0"/>
      <dgm:spPr/>
    </dgm:pt>
    <dgm:pt modelId="{59585980-CE1D-4043-AAB1-A696E3EEC8A8}" type="pres">
      <dgm:prSet presAssocID="{3048CC09-CAE2-4069-98C3-8CAAF04721B2}" presName="Name37" presStyleLbl="parChTrans1D2" presStyleIdx="1" presStyleCnt="4"/>
      <dgm:spPr/>
      <dgm:t>
        <a:bodyPr/>
        <a:lstStyle/>
        <a:p>
          <a:endParaRPr lang="en-US"/>
        </a:p>
      </dgm:t>
    </dgm:pt>
    <dgm:pt modelId="{2F38A299-2F86-47CF-AD8F-0C10648016CF}" type="pres">
      <dgm:prSet presAssocID="{3F38E4EB-886D-4122-BE17-24BAAC5F59AB}" presName="hierRoot2" presStyleCnt="0">
        <dgm:presLayoutVars>
          <dgm:hierBranch val="init"/>
        </dgm:presLayoutVars>
      </dgm:prSet>
      <dgm:spPr/>
    </dgm:pt>
    <dgm:pt modelId="{2A863670-231C-44D3-B2A7-5965DC3B1424}" type="pres">
      <dgm:prSet presAssocID="{3F38E4EB-886D-4122-BE17-24BAAC5F59AB}" presName="rootComposite" presStyleCnt="0"/>
      <dgm:spPr/>
    </dgm:pt>
    <dgm:pt modelId="{CA50FDEB-F681-464D-985B-BD8A920774B6}" type="pres">
      <dgm:prSet presAssocID="{3F38E4EB-886D-4122-BE17-24BAAC5F59A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EAFF0A-34EE-4C2A-B168-84DBD952083A}" type="pres">
      <dgm:prSet presAssocID="{3F38E4EB-886D-4122-BE17-24BAAC5F59AB}" presName="rootConnector" presStyleLbl="node2" presStyleIdx="1" presStyleCnt="4"/>
      <dgm:spPr/>
      <dgm:t>
        <a:bodyPr/>
        <a:lstStyle/>
        <a:p>
          <a:endParaRPr lang="en-US"/>
        </a:p>
      </dgm:t>
    </dgm:pt>
    <dgm:pt modelId="{3BC894F3-1C10-4BB2-9A04-5509C5DC680F}" type="pres">
      <dgm:prSet presAssocID="{3F38E4EB-886D-4122-BE17-24BAAC5F59AB}" presName="hierChild4" presStyleCnt="0"/>
      <dgm:spPr/>
    </dgm:pt>
    <dgm:pt modelId="{3909E10D-F58E-4917-A8A3-B4C4477554A3}" type="pres">
      <dgm:prSet presAssocID="{3F38E4EB-886D-4122-BE17-24BAAC5F59AB}" presName="hierChild5" presStyleCnt="0"/>
      <dgm:spPr/>
    </dgm:pt>
    <dgm:pt modelId="{0F2B593C-61F7-4809-A31D-607F7952E397}" type="pres">
      <dgm:prSet presAssocID="{D08CF717-2035-4B99-B1EB-F8283D4C8EF4}" presName="Name37" presStyleLbl="parChTrans1D2" presStyleIdx="2" presStyleCnt="4"/>
      <dgm:spPr/>
      <dgm:t>
        <a:bodyPr/>
        <a:lstStyle/>
        <a:p>
          <a:endParaRPr lang="en-US"/>
        </a:p>
      </dgm:t>
    </dgm:pt>
    <dgm:pt modelId="{ACAAD554-3AA2-461E-814F-B5B364C54ABF}" type="pres">
      <dgm:prSet presAssocID="{6B006BDA-7400-4F68-B408-10E52C24D270}" presName="hierRoot2" presStyleCnt="0">
        <dgm:presLayoutVars>
          <dgm:hierBranch val="init"/>
        </dgm:presLayoutVars>
      </dgm:prSet>
      <dgm:spPr/>
    </dgm:pt>
    <dgm:pt modelId="{201FFA2F-903B-4AAF-84AA-038DF1666621}" type="pres">
      <dgm:prSet presAssocID="{6B006BDA-7400-4F68-B408-10E52C24D270}" presName="rootComposite" presStyleCnt="0"/>
      <dgm:spPr/>
    </dgm:pt>
    <dgm:pt modelId="{C1AE99E0-0D41-478F-ABC4-0B3495D38E11}" type="pres">
      <dgm:prSet presAssocID="{6B006BDA-7400-4F68-B408-10E52C24D27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391FCE-E173-480D-9970-95285FF7A5D7}" type="pres">
      <dgm:prSet presAssocID="{6B006BDA-7400-4F68-B408-10E52C24D270}" presName="rootConnector" presStyleLbl="node2" presStyleIdx="2" presStyleCnt="4"/>
      <dgm:spPr/>
      <dgm:t>
        <a:bodyPr/>
        <a:lstStyle/>
        <a:p>
          <a:endParaRPr lang="en-US"/>
        </a:p>
      </dgm:t>
    </dgm:pt>
    <dgm:pt modelId="{4BDDECF0-3184-4030-B6A2-25C7226966CC}" type="pres">
      <dgm:prSet presAssocID="{6B006BDA-7400-4F68-B408-10E52C24D270}" presName="hierChild4" presStyleCnt="0"/>
      <dgm:spPr/>
    </dgm:pt>
    <dgm:pt modelId="{6762C0F2-6C29-4B2D-9D4A-EF3023894EE9}" type="pres">
      <dgm:prSet presAssocID="{6B006BDA-7400-4F68-B408-10E52C24D270}" presName="hierChild5" presStyleCnt="0"/>
      <dgm:spPr/>
    </dgm:pt>
    <dgm:pt modelId="{061C0F34-9EBC-449A-A9FD-2E5E552ECB43}" type="pres">
      <dgm:prSet presAssocID="{36035930-C84C-4329-BA53-F3B46933400E}" presName="Name37" presStyleLbl="parChTrans1D2" presStyleIdx="3" presStyleCnt="4"/>
      <dgm:spPr/>
      <dgm:t>
        <a:bodyPr/>
        <a:lstStyle/>
        <a:p>
          <a:endParaRPr lang="en-US"/>
        </a:p>
      </dgm:t>
    </dgm:pt>
    <dgm:pt modelId="{0BAD6143-638F-46FE-9FED-71B5711ECD00}" type="pres">
      <dgm:prSet presAssocID="{A0191C96-0A80-4E36-8652-E0D0FF77C6F1}" presName="hierRoot2" presStyleCnt="0">
        <dgm:presLayoutVars>
          <dgm:hierBranch val="init"/>
        </dgm:presLayoutVars>
      </dgm:prSet>
      <dgm:spPr/>
    </dgm:pt>
    <dgm:pt modelId="{ECECD8CC-500B-48BD-9F4B-F42A0EFEFDFD}" type="pres">
      <dgm:prSet presAssocID="{A0191C96-0A80-4E36-8652-E0D0FF77C6F1}" presName="rootComposite" presStyleCnt="0"/>
      <dgm:spPr/>
    </dgm:pt>
    <dgm:pt modelId="{DEA00F93-03DC-465B-8E1B-D6AF156E622D}" type="pres">
      <dgm:prSet presAssocID="{A0191C96-0A80-4E36-8652-E0D0FF77C6F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F904C5-33A9-469A-80A5-8ED79A00DACB}" type="pres">
      <dgm:prSet presAssocID="{A0191C96-0A80-4E36-8652-E0D0FF77C6F1}" presName="rootConnector" presStyleLbl="node2" presStyleIdx="3" presStyleCnt="4"/>
      <dgm:spPr/>
      <dgm:t>
        <a:bodyPr/>
        <a:lstStyle/>
        <a:p>
          <a:endParaRPr lang="en-US"/>
        </a:p>
      </dgm:t>
    </dgm:pt>
    <dgm:pt modelId="{253AD251-F85B-4642-975B-5B40F66C354D}" type="pres">
      <dgm:prSet presAssocID="{A0191C96-0A80-4E36-8652-E0D0FF77C6F1}" presName="hierChild4" presStyleCnt="0"/>
      <dgm:spPr/>
    </dgm:pt>
    <dgm:pt modelId="{903B6033-6630-407F-898E-6325ED03FBC2}" type="pres">
      <dgm:prSet presAssocID="{A0191C96-0A80-4E36-8652-E0D0FF77C6F1}" presName="hierChild5" presStyleCnt="0"/>
      <dgm:spPr/>
    </dgm:pt>
    <dgm:pt modelId="{AFC411ED-74C2-4D56-8857-B0C62A29C960}" type="pres">
      <dgm:prSet presAssocID="{3577F72E-89CD-4503-A21D-0D028CDB2067}" presName="hierChild3" presStyleCnt="0"/>
      <dgm:spPr/>
    </dgm:pt>
  </dgm:ptLst>
  <dgm:cxnLst>
    <dgm:cxn modelId="{2509B460-2636-43C4-9B74-C2552FF755A4}" type="presOf" srcId="{A0191C96-0A80-4E36-8652-E0D0FF77C6F1}" destId="{DEA00F93-03DC-465B-8E1B-D6AF156E622D}" srcOrd="0" destOrd="0" presId="urn:microsoft.com/office/officeart/2005/8/layout/orgChart1"/>
    <dgm:cxn modelId="{59E03752-7A3F-47F6-B5AE-E339A767D80E}" type="presOf" srcId="{6B006BDA-7400-4F68-B408-10E52C24D270}" destId="{C1AE99E0-0D41-478F-ABC4-0B3495D38E11}" srcOrd="0" destOrd="0" presId="urn:microsoft.com/office/officeart/2005/8/layout/orgChart1"/>
    <dgm:cxn modelId="{A421715E-62BA-4CD2-9860-05AFDD36C708}" type="presOf" srcId="{3577F72E-89CD-4503-A21D-0D028CDB2067}" destId="{23FFDCDD-451F-4F5E-86FA-36DB27E121E2}" srcOrd="1" destOrd="0" presId="urn:microsoft.com/office/officeart/2005/8/layout/orgChart1"/>
    <dgm:cxn modelId="{3099760B-D9CF-4546-86F0-5C4128D4F5E7}" srcId="{3577F72E-89CD-4503-A21D-0D028CDB2067}" destId="{3F38E4EB-886D-4122-BE17-24BAAC5F59AB}" srcOrd="1" destOrd="0" parTransId="{3048CC09-CAE2-4069-98C3-8CAAF04721B2}" sibTransId="{74B6B832-21FB-4F82-90E9-CD2F967F277C}"/>
    <dgm:cxn modelId="{BB4A6AD5-560A-4D05-A4F4-F33808952C9F}" type="presOf" srcId="{11D8D3CE-B524-47A3-AD08-4D3A94302B2F}" destId="{D346AF7C-44EF-40ED-A381-9E1F7E2AE3AB}" srcOrd="0" destOrd="0" presId="urn:microsoft.com/office/officeart/2005/8/layout/orgChart1"/>
    <dgm:cxn modelId="{63FC110B-F8A8-4A7B-8214-7721EC57AEA4}" type="presOf" srcId="{3048CC09-CAE2-4069-98C3-8CAAF04721B2}" destId="{59585980-CE1D-4043-AAB1-A696E3EEC8A8}" srcOrd="0" destOrd="0" presId="urn:microsoft.com/office/officeart/2005/8/layout/orgChart1"/>
    <dgm:cxn modelId="{97692253-3FA6-4D0D-AF56-CCA756694DEB}" type="presOf" srcId="{3F38E4EB-886D-4122-BE17-24BAAC5F59AB}" destId="{CA50FDEB-F681-464D-985B-BD8A920774B6}" srcOrd="0" destOrd="0" presId="urn:microsoft.com/office/officeart/2005/8/layout/orgChart1"/>
    <dgm:cxn modelId="{6138112B-72F3-463D-B6EF-6BF1282AED69}" type="presOf" srcId="{3577F72E-89CD-4503-A21D-0D028CDB2067}" destId="{00D231CA-BCD0-4884-A974-002E5FA71563}" srcOrd="0" destOrd="0" presId="urn:microsoft.com/office/officeart/2005/8/layout/orgChart1"/>
    <dgm:cxn modelId="{AC0027C8-00C2-45B9-8151-B175BFE7CFBA}" type="presOf" srcId="{36035930-C84C-4329-BA53-F3B46933400E}" destId="{061C0F34-9EBC-449A-A9FD-2E5E552ECB43}" srcOrd="0" destOrd="0" presId="urn:microsoft.com/office/officeart/2005/8/layout/orgChart1"/>
    <dgm:cxn modelId="{8D88A0C8-24D5-4A8D-8E5F-D97AF1EB3A60}" srcId="{59A32A4A-7FCC-4037-87F1-8A6F0B75328F}" destId="{3577F72E-89CD-4503-A21D-0D028CDB2067}" srcOrd="0" destOrd="0" parTransId="{8A2A2AC9-A532-4A39-A322-378B17F06931}" sibTransId="{D486F24D-3B89-4E99-9219-F8045F322258}"/>
    <dgm:cxn modelId="{04E7607E-8E59-46C4-94C3-B29B773B1C73}" type="presOf" srcId="{FD195D49-86ED-4D13-B6DB-6CD3CFE379D2}" destId="{7ABDCBA2-B720-4BC8-B825-8F7940924AA1}" srcOrd="1" destOrd="0" presId="urn:microsoft.com/office/officeart/2005/8/layout/orgChart1"/>
    <dgm:cxn modelId="{346D6EB0-E71D-4943-B364-6AC0E91FA54A}" type="presOf" srcId="{6B006BDA-7400-4F68-B408-10E52C24D270}" destId="{F5391FCE-E173-480D-9970-95285FF7A5D7}" srcOrd="1" destOrd="0" presId="urn:microsoft.com/office/officeart/2005/8/layout/orgChart1"/>
    <dgm:cxn modelId="{1CBD8FC3-05CD-4F88-ACD4-4492F1534C84}" type="presOf" srcId="{FD195D49-86ED-4D13-B6DB-6CD3CFE379D2}" destId="{33EA8F8A-8DF0-43F1-B924-070BA5868845}" srcOrd="0" destOrd="0" presId="urn:microsoft.com/office/officeart/2005/8/layout/orgChart1"/>
    <dgm:cxn modelId="{A6B24778-5CF8-4518-9DCE-E7678102A717}" type="presOf" srcId="{D08CF717-2035-4B99-B1EB-F8283D4C8EF4}" destId="{0F2B593C-61F7-4809-A31D-607F7952E397}" srcOrd="0" destOrd="0" presId="urn:microsoft.com/office/officeart/2005/8/layout/orgChart1"/>
    <dgm:cxn modelId="{B75EEE65-A1FD-4BC9-9F03-A339CF1B1EEB}" type="presOf" srcId="{59A32A4A-7FCC-4037-87F1-8A6F0B75328F}" destId="{50B16B94-91D8-4E6E-A0B6-A9EE7137E4DB}" srcOrd="0" destOrd="0" presId="urn:microsoft.com/office/officeart/2005/8/layout/orgChart1"/>
    <dgm:cxn modelId="{FF2195FC-405D-4173-9C91-9C44A6DC1EDC}" srcId="{3577F72E-89CD-4503-A21D-0D028CDB2067}" destId="{A0191C96-0A80-4E36-8652-E0D0FF77C6F1}" srcOrd="3" destOrd="0" parTransId="{36035930-C84C-4329-BA53-F3B46933400E}" sibTransId="{6892CCA6-4E37-4DFE-BD18-CC6F6E2FC89B}"/>
    <dgm:cxn modelId="{7F4FE6E5-122E-49E9-842E-4D83C003B847}" srcId="{3577F72E-89CD-4503-A21D-0D028CDB2067}" destId="{6B006BDA-7400-4F68-B408-10E52C24D270}" srcOrd="2" destOrd="0" parTransId="{D08CF717-2035-4B99-B1EB-F8283D4C8EF4}" sibTransId="{AB0C961C-EFD0-4BC9-9F58-93EAC4BE9653}"/>
    <dgm:cxn modelId="{C57F701D-F8C6-415A-A240-142D4233682C}" type="presOf" srcId="{A0191C96-0A80-4E36-8652-E0D0FF77C6F1}" destId="{4DF904C5-33A9-469A-80A5-8ED79A00DACB}" srcOrd="1" destOrd="0" presId="urn:microsoft.com/office/officeart/2005/8/layout/orgChart1"/>
    <dgm:cxn modelId="{309AF4F1-CE67-4770-9111-485BC22BC5F9}" type="presOf" srcId="{3F38E4EB-886D-4122-BE17-24BAAC5F59AB}" destId="{5DEAFF0A-34EE-4C2A-B168-84DBD952083A}" srcOrd="1" destOrd="0" presId="urn:microsoft.com/office/officeart/2005/8/layout/orgChart1"/>
    <dgm:cxn modelId="{1E6D2D1E-B07A-450F-A48D-F7ADC7118233}" srcId="{3577F72E-89CD-4503-A21D-0D028CDB2067}" destId="{FD195D49-86ED-4D13-B6DB-6CD3CFE379D2}" srcOrd="0" destOrd="0" parTransId="{11D8D3CE-B524-47A3-AD08-4D3A94302B2F}" sibTransId="{569C85D2-6392-44A0-88F8-E52DDBF2D449}"/>
    <dgm:cxn modelId="{A9D10FEE-9FAD-4053-B06A-B44F2E4A90B2}" type="presParOf" srcId="{50B16B94-91D8-4E6E-A0B6-A9EE7137E4DB}" destId="{B3C637B9-0E6D-47BF-BFC4-83CEB40C79FB}" srcOrd="0" destOrd="0" presId="urn:microsoft.com/office/officeart/2005/8/layout/orgChart1"/>
    <dgm:cxn modelId="{EA5906BC-A8DC-47AE-B8C7-E5F44163A205}" type="presParOf" srcId="{B3C637B9-0E6D-47BF-BFC4-83CEB40C79FB}" destId="{AA0F720D-D4D6-445B-9EA0-2C0362F992DB}" srcOrd="0" destOrd="0" presId="urn:microsoft.com/office/officeart/2005/8/layout/orgChart1"/>
    <dgm:cxn modelId="{D6019F4B-3E03-4579-934C-D975878907DF}" type="presParOf" srcId="{AA0F720D-D4D6-445B-9EA0-2C0362F992DB}" destId="{00D231CA-BCD0-4884-A974-002E5FA71563}" srcOrd="0" destOrd="0" presId="urn:microsoft.com/office/officeart/2005/8/layout/orgChart1"/>
    <dgm:cxn modelId="{92610B09-49BF-4D9E-80BE-93A702C1DFE4}" type="presParOf" srcId="{AA0F720D-D4D6-445B-9EA0-2C0362F992DB}" destId="{23FFDCDD-451F-4F5E-86FA-36DB27E121E2}" srcOrd="1" destOrd="0" presId="urn:microsoft.com/office/officeart/2005/8/layout/orgChart1"/>
    <dgm:cxn modelId="{57BC68C8-9968-4790-9D57-78487FE82289}" type="presParOf" srcId="{B3C637B9-0E6D-47BF-BFC4-83CEB40C79FB}" destId="{4880BDD3-FE06-42A3-AEF7-8E56BC2A8212}" srcOrd="1" destOrd="0" presId="urn:microsoft.com/office/officeart/2005/8/layout/orgChart1"/>
    <dgm:cxn modelId="{F8128054-EC70-44FD-8F55-26EF62B656A0}" type="presParOf" srcId="{4880BDD3-FE06-42A3-AEF7-8E56BC2A8212}" destId="{D346AF7C-44EF-40ED-A381-9E1F7E2AE3AB}" srcOrd="0" destOrd="0" presId="urn:microsoft.com/office/officeart/2005/8/layout/orgChart1"/>
    <dgm:cxn modelId="{AA767AF8-0FBC-40CC-AFF6-76D45DBC66AE}" type="presParOf" srcId="{4880BDD3-FE06-42A3-AEF7-8E56BC2A8212}" destId="{6BCD7B9A-D62F-4000-9BFF-6EF8A0E22298}" srcOrd="1" destOrd="0" presId="urn:microsoft.com/office/officeart/2005/8/layout/orgChart1"/>
    <dgm:cxn modelId="{E2F8AB1A-7E52-4245-9F74-B934EF517148}" type="presParOf" srcId="{6BCD7B9A-D62F-4000-9BFF-6EF8A0E22298}" destId="{C3B04F4A-3411-4253-A1E0-3359189511B0}" srcOrd="0" destOrd="0" presId="urn:microsoft.com/office/officeart/2005/8/layout/orgChart1"/>
    <dgm:cxn modelId="{5390597E-5DD6-4C39-9B29-A3E74681FF4C}" type="presParOf" srcId="{C3B04F4A-3411-4253-A1E0-3359189511B0}" destId="{33EA8F8A-8DF0-43F1-B924-070BA5868845}" srcOrd="0" destOrd="0" presId="urn:microsoft.com/office/officeart/2005/8/layout/orgChart1"/>
    <dgm:cxn modelId="{A042C36A-0811-4143-AC03-20717679E7E6}" type="presParOf" srcId="{C3B04F4A-3411-4253-A1E0-3359189511B0}" destId="{7ABDCBA2-B720-4BC8-B825-8F7940924AA1}" srcOrd="1" destOrd="0" presId="urn:microsoft.com/office/officeart/2005/8/layout/orgChart1"/>
    <dgm:cxn modelId="{2DBEFACD-AB90-4FEC-A98F-C7B9E95416C4}" type="presParOf" srcId="{6BCD7B9A-D62F-4000-9BFF-6EF8A0E22298}" destId="{38F14C2F-39D1-422D-B6C4-CD4D078B271D}" srcOrd="1" destOrd="0" presId="urn:microsoft.com/office/officeart/2005/8/layout/orgChart1"/>
    <dgm:cxn modelId="{2D740EB8-A6B0-4CBD-A588-A1571C663565}" type="presParOf" srcId="{6BCD7B9A-D62F-4000-9BFF-6EF8A0E22298}" destId="{C90D75F8-AA0A-4D59-950C-7AD21CC1489D}" srcOrd="2" destOrd="0" presId="urn:microsoft.com/office/officeart/2005/8/layout/orgChart1"/>
    <dgm:cxn modelId="{5DCE790C-9849-437C-BE38-114D7D832D7E}" type="presParOf" srcId="{4880BDD3-FE06-42A3-AEF7-8E56BC2A8212}" destId="{59585980-CE1D-4043-AAB1-A696E3EEC8A8}" srcOrd="2" destOrd="0" presId="urn:microsoft.com/office/officeart/2005/8/layout/orgChart1"/>
    <dgm:cxn modelId="{9CDD4417-4F37-4F01-868D-E4D302F05216}" type="presParOf" srcId="{4880BDD3-FE06-42A3-AEF7-8E56BC2A8212}" destId="{2F38A299-2F86-47CF-AD8F-0C10648016CF}" srcOrd="3" destOrd="0" presId="urn:microsoft.com/office/officeart/2005/8/layout/orgChart1"/>
    <dgm:cxn modelId="{0523C383-9621-4A01-B881-FCEE6EE60444}" type="presParOf" srcId="{2F38A299-2F86-47CF-AD8F-0C10648016CF}" destId="{2A863670-231C-44D3-B2A7-5965DC3B1424}" srcOrd="0" destOrd="0" presId="urn:microsoft.com/office/officeart/2005/8/layout/orgChart1"/>
    <dgm:cxn modelId="{CBC61926-60BF-430B-8A12-E5CC9E1E94BE}" type="presParOf" srcId="{2A863670-231C-44D3-B2A7-5965DC3B1424}" destId="{CA50FDEB-F681-464D-985B-BD8A920774B6}" srcOrd="0" destOrd="0" presId="urn:microsoft.com/office/officeart/2005/8/layout/orgChart1"/>
    <dgm:cxn modelId="{FE3ACC02-2EE0-404C-B027-2B6CB8BFAEF4}" type="presParOf" srcId="{2A863670-231C-44D3-B2A7-5965DC3B1424}" destId="{5DEAFF0A-34EE-4C2A-B168-84DBD952083A}" srcOrd="1" destOrd="0" presId="urn:microsoft.com/office/officeart/2005/8/layout/orgChart1"/>
    <dgm:cxn modelId="{36007B25-827C-4942-8378-4D5971C41D6D}" type="presParOf" srcId="{2F38A299-2F86-47CF-AD8F-0C10648016CF}" destId="{3BC894F3-1C10-4BB2-9A04-5509C5DC680F}" srcOrd="1" destOrd="0" presId="urn:microsoft.com/office/officeart/2005/8/layout/orgChart1"/>
    <dgm:cxn modelId="{7324BD7C-F677-4887-B026-8779032E7E08}" type="presParOf" srcId="{2F38A299-2F86-47CF-AD8F-0C10648016CF}" destId="{3909E10D-F58E-4917-A8A3-B4C4477554A3}" srcOrd="2" destOrd="0" presId="urn:microsoft.com/office/officeart/2005/8/layout/orgChart1"/>
    <dgm:cxn modelId="{84C885BC-756B-4225-9185-5829E98C6450}" type="presParOf" srcId="{4880BDD3-FE06-42A3-AEF7-8E56BC2A8212}" destId="{0F2B593C-61F7-4809-A31D-607F7952E397}" srcOrd="4" destOrd="0" presId="urn:microsoft.com/office/officeart/2005/8/layout/orgChart1"/>
    <dgm:cxn modelId="{8E749EF7-0CEA-43F5-937C-E586020C9D44}" type="presParOf" srcId="{4880BDD3-FE06-42A3-AEF7-8E56BC2A8212}" destId="{ACAAD554-3AA2-461E-814F-B5B364C54ABF}" srcOrd="5" destOrd="0" presId="urn:microsoft.com/office/officeart/2005/8/layout/orgChart1"/>
    <dgm:cxn modelId="{7DFB0584-DA3A-49EF-83AA-BB8A7E0BDD9A}" type="presParOf" srcId="{ACAAD554-3AA2-461E-814F-B5B364C54ABF}" destId="{201FFA2F-903B-4AAF-84AA-038DF1666621}" srcOrd="0" destOrd="0" presId="urn:microsoft.com/office/officeart/2005/8/layout/orgChart1"/>
    <dgm:cxn modelId="{9C8F92BD-AC45-498A-9BAC-872681438ABC}" type="presParOf" srcId="{201FFA2F-903B-4AAF-84AA-038DF1666621}" destId="{C1AE99E0-0D41-478F-ABC4-0B3495D38E11}" srcOrd="0" destOrd="0" presId="urn:microsoft.com/office/officeart/2005/8/layout/orgChart1"/>
    <dgm:cxn modelId="{861CB5A8-9565-472B-911D-84617A02A7C7}" type="presParOf" srcId="{201FFA2F-903B-4AAF-84AA-038DF1666621}" destId="{F5391FCE-E173-480D-9970-95285FF7A5D7}" srcOrd="1" destOrd="0" presId="urn:microsoft.com/office/officeart/2005/8/layout/orgChart1"/>
    <dgm:cxn modelId="{BF8C9C28-062B-4717-95E5-582DE608F80B}" type="presParOf" srcId="{ACAAD554-3AA2-461E-814F-B5B364C54ABF}" destId="{4BDDECF0-3184-4030-B6A2-25C7226966CC}" srcOrd="1" destOrd="0" presId="urn:microsoft.com/office/officeart/2005/8/layout/orgChart1"/>
    <dgm:cxn modelId="{2E4AE3B4-0F6D-49DE-9107-9DF6C1EE901B}" type="presParOf" srcId="{ACAAD554-3AA2-461E-814F-B5B364C54ABF}" destId="{6762C0F2-6C29-4B2D-9D4A-EF3023894EE9}" srcOrd="2" destOrd="0" presId="urn:microsoft.com/office/officeart/2005/8/layout/orgChart1"/>
    <dgm:cxn modelId="{964FED0A-6407-4CC7-98CB-B34B726AA4BE}" type="presParOf" srcId="{4880BDD3-FE06-42A3-AEF7-8E56BC2A8212}" destId="{061C0F34-9EBC-449A-A9FD-2E5E552ECB43}" srcOrd="6" destOrd="0" presId="urn:microsoft.com/office/officeart/2005/8/layout/orgChart1"/>
    <dgm:cxn modelId="{E8E04E2E-29C4-4681-8D24-B42E7E1B3D77}" type="presParOf" srcId="{4880BDD3-FE06-42A3-AEF7-8E56BC2A8212}" destId="{0BAD6143-638F-46FE-9FED-71B5711ECD00}" srcOrd="7" destOrd="0" presId="urn:microsoft.com/office/officeart/2005/8/layout/orgChart1"/>
    <dgm:cxn modelId="{78C477CC-494E-4C06-94AE-F64363130006}" type="presParOf" srcId="{0BAD6143-638F-46FE-9FED-71B5711ECD00}" destId="{ECECD8CC-500B-48BD-9F4B-F42A0EFEFDFD}" srcOrd="0" destOrd="0" presId="urn:microsoft.com/office/officeart/2005/8/layout/orgChart1"/>
    <dgm:cxn modelId="{E6053DB6-4211-4253-943C-9F53BC95E36B}" type="presParOf" srcId="{ECECD8CC-500B-48BD-9F4B-F42A0EFEFDFD}" destId="{DEA00F93-03DC-465B-8E1B-D6AF156E622D}" srcOrd="0" destOrd="0" presId="urn:microsoft.com/office/officeart/2005/8/layout/orgChart1"/>
    <dgm:cxn modelId="{F95702F2-4CD9-402E-843F-453A28FAFC49}" type="presParOf" srcId="{ECECD8CC-500B-48BD-9F4B-F42A0EFEFDFD}" destId="{4DF904C5-33A9-469A-80A5-8ED79A00DACB}" srcOrd="1" destOrd="0" presId="urn:microsoft.com/office/officeart/2005/8/layout/orgChart1"/>
    <dgm:cxn modelId="{82B45793-B3BE-49DC-A64F-7E8ED93F8EEB}" type="presParOf" srcId="{0BAD6143-638F-46FE-9FED-71B5711ECD00}" destId="{253AD251-F85B-4642-975B-5B40F66C354D}" srcOrd="1" destOrd="0" presId="urn:microsoft.com/office/officeart/2005/8/layout/orgChart1"/>
    <dgm:cxn modelId="{83B62CA4-792F-464C-AB6D-E04C7A90A41B}" type="presParOf" srcId="{0BAD6143-638F-46FE-9FED-71B5711ECD00}" destId="{903B6033-6630-407F-898E-6325ED03FBC2}" srcOrd="2" destOrd="0" presId="urn:microsoft.com/office/officeart/2005/8/layout/orgChart1"/>
    <dgm:cxn modelId="{DB8CC2A3-0138-437A-96A0-2A5A30F667A3}" type="presParOf" srcId="{B3C637B9-0E6D-47BF-BFC4-83CEB40C79FB}" destId="{AFC411ED-74C2-4D56-8857-B0C62A29C9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CFF1E9-C400-4787-9EBE-7E2369A40695}" type="doc">
      <dgm:prSet loTypeId="urn:microsoft.com/office/officeart/2011/layout/InterconnectedBlock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3DBD4-90CD-4290-8BFE-98DD059D9533}">
      <dgm:prSet phldrT="[Text]"/>
      <dgm:spPr/>
      <dgm:t>
        <a:bodyPr/>
        <a:lstStyle/>
        <a:p>
          <a:r>
            <a:rPr lang="en-US" dirty="0"/>
            <a:t>Step 1</a:t>
          </a:r>
        </a:p>
      </dgm:t>
      <dgm:extLst>
        <a:ext uri="{E40237B7-FDA0-4F09-8148-C483321AD2D9}">
          <dgm14:cNvPr xmlns:dgm14="http://schemas.microsoft.com/office/drawing/2010/diagram" id="0" name="" title="Step 1 heading "/>
        </a:ext>
      </dgm:extLst>
    </dgm:pt>
    <dgm:pt modelId="{103DDE2D-4BA9-46E4-B7D5-20AC68D5AF79}" type="parTrans" cxnId="{BE946E77-33F8-4D64-A0D4-AF0C74135D36}">
      <dgm:prSet/>
      <dgm:spPr/>
      <dgm:t>
        <a:bodyPr/>
        <a:lstStyle/>
        <a:p>
          <a:endParaRPr lang="en-US"/>
        </a:p>
      </dgm:t>
    </dgm:pt>
    <dgm:pt modelId="{C2971989-7AAA-42A2-A4EF-884E090F6962}" type="sibTrans" cxnId="{BE946E77-33F8-4D64-A0D4-AF0C74135D36}">
      <dgm:prSet/>
      <dgm:spPr/>
      <dgm:t>
        <a:bodyPr/>
        <a:lstStyle/>
        <a:p>
          <a:endParaRPr lang="en-US"/>
        </a:p>
      </dgm:t>
    </dgm:pt>
    <dgm:pt modelId="{DC116BB7-7E08-4371-8427-129FC519EAC3}">
      <dgm:prSet phldrT="[Text]"/>
      <dgm:spPr/>
      <dgm:t>
        <a:bodyPr/>
        <a:lstStyle/>
        <a:p>
          <a:r>
            <a:rPr lang="en-US" dirty="0"/>
            <a:t>Step 2</a:t>
          </a:r>
        </a:p>
      </dgm:t>
      <dgm:extLst>
        <a:ext uri="{E40237B7-FDA0-4F09-8148-C483321AD2D9}">
          <dgm14:cNvPr xmlns:dgm14="http://schemas.microsoft.com/office/drawing/2010/diagram" id="0" name="" title="Step 2 heading"/>
        </a:ext>
      </dgm:extLst>
    </dgm:pt>
    <dgm:pt modelId="{D9D289B4-455D-4A02-8505-A4AF490B105A}" type="parTrans" cxnId="{CB4B7FE7-8AFF-4751-A507-684CB9536E49}">
      <dgm:prSet/>
      <dgm:spPr/>
      <dgm:t>
        <a:bodyPr/>
        <a:lstStyle/>
        <a:p>
          <a:endParaRPr lang="en-US"/>
        </a:p>
      </dgm:t>
    </dgm:pt>
    <dgm:pt modelId="{0DFF8ADE-93F1-470A-9A46-AAD178A95DAC}" type="sibTrans" cxnId="{CB4B7FE7-8AFF-4751-A507-684CB9536E49}">
      <dgm:prSet/>
      <dgm:spPr/>
      <dgm:t>
        <a:bodyPr/>
        <a:lstStyle/>
        <a:p>
          <a:endParaRPr lang="en-US"/>
        </a:p>
      </dgm:t>
    </dgm:pt>
    <dgm:pt modelId="{7947CEE9-5A28-46C4-A03A-3C8C5E37DF87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BF51C53E-E658-496D-9C60-FC71F03FB86F}" type="parTrans" cxnId="{9C1AFC09-ACFD-4642-A98C-0A3856C5CEAD}">
      <dgm:prSet/>
      <dgm:spPr/>
      <dgm:t>
        <a:bodyPr/>
        <a:lstStyle/>
        <a:p>
          <a:endParaRPr lang="en-US"/>
        </a:p>
      </dgm:t>
    </dgm:pt>
    <dgm:pt modelId="{456F42C0-B429-4FE8-B163-6E1DA1EE39B8}" type="sibTrans" cxnId="{9C1AFC09-ACFD-4642-A98C-0A3856C5CEAD}">
      <dgm:prSet/>
      <dgm:spPr/>
      <dgm:t>
        <a:bodyPr/>
        <a:lstStyle/>
        <a:p>
          <a:endParaRPr lang="en-US"/>
        </a:p>
      </dgm:t>
    </dgm:pt>
    <dgm:pt modelId="{CDA36253-46B1-4579-98B8-8C5F85390E57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ACEAB6EC-AA1D-4924-9607-920AF547F530}" type="parTrans" cxnId="{CBE684EA-7285-45DB-BE1C-833E3F4C7507}">
      <dgm:prSet/>
      <dgm:spPr/>
      <dgm:t>
        <a:bodyPr/>
        <a:lstStyle/>
        <a:p>
          <a:endParaRPr lang="en-US"/>
        </a:p>
      </dgm:t>
    </dgm:pt>
    <dgm:pt modelId="{EBAFA115-C9A8-4243-8E32-FA3EB149282E}" type="sibTrans" cxnId="{CBE684EA-7285-45DB-BE1C-833E3F4C7507}">
      <dgm:prSet/>
      <dgm:spPr/>
      <dgm:t>
        <a:bodyPr/>
        <a:lstStyle/>
        <a:p>
          <a:endParaRPr lang="en-US"/>
        </a:p>
      </dgm:t>
    </dgm:pt>
    <dgm:pt modelId="{10FE6316-23EE-47CE-9B89-BC8C073B5E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66F05F6C-B4CE-4631-9053-DB7483C5405C}" type="parTrans" cxnId="{BB09ACB8-BFE3-46F8-BAE2-FF819A707017}">
      <dgm:prSet/>
      <dgm:spPr/>
      <dgm:t>
        <a:bodyPr/>
        <a:lstStyle/>
        <a:p>
          <a:endParaRPr lang="en-US"/>
        </a:p>
      </dgm:t>
    </dgm:pt>
    <dgm:pt modelId="{22B2D49C-3B9C-4707-B418-835FAE5F964C}" type="sibTrans" cxnId="{BB09ACB8-BFE3-46F8-BAE2-FF819A707017}">
      <dgm:prSet/>
      <dgm:spPr/>
      <dgm:t>
        <a:bodyPr/>
        <a:lstStyle/>
        <a:p>
          <a:endParaRPr lang="en-US"/>
        </a:p>
      </dgm:t>
    </dgm:pt>
    <dgm:pt modelId="{7CECA0AB-610B-40F3-B090-6F1635DEEBA3}">
      <dgm:prSet phldrT="[Text]"/>
      <dgm:spPr/>
      <dgm:t>
        <a:bodyPr/>
        <a:lstStyle/>
        <a:p>
          <a:r>
            <a:rPr lang="en-US" dirty="0"/>
            <a:t>Step 3</a:t>
          </a:r>
        </a:p>
      </dgm:t>
      <dgm:extLst>
        <a:ext uri="{E40237B7-FDA0-4F09-8148-C483321AD2D9}">
          <dgm14:cNvPr xmlns:dgm14="http://schemas.microsoft.com/office/drawing/2010/diagram" id="0" name="" title="Step 3 heading"/>
        </a:ext>
      </dgm:extLst>
    </dgm:pt>
    <dgm:pt modelId="{BAF2E384-230D-4858-9CE7-77AA704A69F6}" type="parTrans" cxnId="{08C14A99-C365-4AD5-A145-67440E119CFE}">
      <dgm:prSet/>
      <dgm:spPr/>
      <dgm:t>
        <a:bodyPr/>
        <a:lstStyle/>
        <a:p>
          <a:endParaRPr lang="en-US"/>
        </a:p>
      </dgm:t>
    </dgm:pt>
    <dgm:pt modelId="{2688901E-AE32-4DA5-A99E-0AC13433ABD5}" type="sibTrans" cxnId="{08C14A99-C365-4AD5-A145-67440E119CFE}">
      <dgm:prSet/>
      <dgm:spPr/>
      <dgm:t>
        <a:bodyPr/>
        <a:lstStyle/>
        <a:p>
          <a:endParaRPr lang="en-US"/>
        </a:p>
      </dgm:t>
    </dgm:pt>
    <dgm:pt modelId="{B75A8043-2A5C-40F5-AB52-84B648833440}" type="pres">
      <dgm:prSet presAssocID="{25CFF1E9-C400-4787-9EBE-7E2369A4069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2C1E06A-EA1F-4CA8-A626-CC69DDF632FB}" type="pres">
      <dgm:prSet presAssocID="{7CECA0AB-610B-40F3-B090-6F1635DEEBA3}" presName="ChildAccent3" presStyleCnt="0"/>
      <dgm:spPr/>
      <dgm:t>
        <a:bodyPr/>
        <a:lstStyle/>
        <a:p>
          <a:endParaRPr lang="en-US"/>
        </a:p>
      </dgm:t>
    </dgm:pt>
    <dgm:pt modelId="{878FC103-C764-4B12-881B-D0533F7D9205}" type="pres">
      <dgm:prSet presAssocID="{7CECA0AB-610B-40F3-B090-6F1635DEEBA3}" presName="ChildAccent" presStyleLbl="alignImgPlace1" presStyleIdx="0" presStyleCnt="3"/>
      <dgm:spPr/>
      <dgm:t>
        <a:bodyPr/>
        <a:lstStyle/>
        <a:p>
          <a:endParaRPr lang="en-US"/>
        </a:p>
      </dgm:t>
    </dgm:pt>
    <dgm:pt modelId="{282A2CFE-F062-4629-810C-5804D8DB16F8}" type="pres">
      <dgm:prSet presAssocID="{7CECA0AB-610B-40F3-B090-6F1635DEEBA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539AB-F6E5-4F46-BE6B-474374D6A3DA}" type="pres">
      <dgm:prSet presAssocID="{7CECA0AB-610B-40F3-B090-6F1635DEEBA3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93EBE-B6CC-44D9-96D8-9EC440AA2DF8}" type="pres">
      <dgm:prSet presAssocID="{DC116BB7-7E08-4371-8427-129FC519EAC3}" presName="ChildAccent2" presStyleCnt="0"/>
      <dgm:spPr/>
      <dgm:t>
        <a:bodyPr/>
        <a:lstStyle/>
        <a:p>
          <a:endParaRPr lang="en-US"/>
        </a:p>
      </dgm:t>
    </dgm:pt>
    <dgm:pt modelId="{8481E0A1-3340-4D41-A335-19FC673E8623}" type="pres">
      <dgm:prSet presAssocID="{DC116BB7-7E08-4371-8427-129FC519EAC3}" presName="ChildAccent" presStyleLbl="alignImgPlace1" presStyleIdx="1" presStyleCnt="3"/>
      <dgm:spPr/>
      <dgm:t>
        <a:bodyPr/>
        <a:lstStyle/>
        <a:p>
          <a:endParaRPr lang="en-US"/>
        </a:p>
      </dgm:t>
    </dgm:pt>
    <dgm:pt modelId="{0AE8916F-9FB8-40E3-82AE-C07E45D61326}" type="pres">
      <dgm:prSet presAssocID="{DC116BB7-7E08-4371-8427-129FC519EA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B26E2-3F53-45C3-8A5D-BDB13ED86F84}" type="pres">
      <dgm:prSet presAssocID="{DC116BB7-7E08-4371-8427-129FC519EAC3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D4591-DBFF-4CB2-9093-D43637390FB5}" type="pres">
      <dgm:prSet presAssocID="{9973DBD4-90CD-4290-8BFE-98DD059D9533}" presName="ChildAccent1" presStyleCnt="0"/>
      <dgm:spPr/>
      <dgm:t>
        <a:bodyPr/>
        <a:lstStyle/>
        <a:p>
          <a:endParaRPr lang="en-US"/>
        </a:p>
      </dgm:t>
    </dgm:pt>
    <dgm:pt modelId="{3830D3E1-928E-44CE-8B15-1E0CB9FA2D58}" type="pres">
      <dgm:prSet presAssocID="{9973DBD4-90CD-4290-8BFE-98DD059D9533}" presName="ChildAccent" presStyleLbl="alignImgPlace1" presStyleIdx="2" presStyleCnt="3"/>
      <dgm:spPr/>
      <dgm:t>
        <a:bodyPr/>
        <a:lstStyle/>
        <a:p>
          <a:endParaRPr lang="en-US"/>
        </a:p>
      </dgm:t>
    </dgm:pt>
    <dgm:pt modelId="{B1BE7A79-853A-4053-B20E-911788D679BC}" type="pres">
      <dgm:prSet presAssocID="{9973DBD4-90CD-4290-8BFE-98DD059D953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B834B-0576-4B5D-B813-1B600D181483}" type="pres">
      <dgm:prSet presAssocID="{9973DBD4-90CD-4290-8BFE-98DD059D953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946E77-33F8-4D64-A0D4-AF0C74135D36}" srcId="{25CFF1E9-C400-4787-9EBE-7E2369A40695}" destId="{9973DBD4-90CD-4290-8BFE-98DD059D9533}" srcOrd="0" destOrd="0" parTransId="{103DDE2D-4BA9-46E4-B7D5-20AC68D5AF79}" sibTransId="{C2971989-7AAA-42A2-A4EF-884E090F6962}"/>
    <dgm:cxn modelId="{A216DD14-5E56-401D-9696-95A989867AAB}" type="presOf" srcId="{CDA36253-46B1-4579-98B8-8C5F85390E57}" destId="{8481E0A1-3340-4D41-A335-19FC673E8623}" srcOrd="0" destOrd="0" presId="urn:microsoft.com/office/officeart/2011/layout/InterconnectedBlockProcess"/>
    <dgm:cxn modelId="{19B622C1-5EE9-4F90-B4C7-CC40C62A1370}" type="presOf" srcId="{25CFF1E9-C400-4787-9EBE-7E2369A40695}" destId="{B75A8043-2A5C-40F5-AB52-84B648833440}" srcOrd="0" destOrd="0" presId="urn:microsoft.com/office/officeart/2011/layout/InterconnectedBlockProcess"/>
    <dgm:cxn modelId="{018C29BC-56E7-40CC-A505-FB54C4277113}" type="presOf" srcId="{10FE6316-23EE-47CE-9B89-BC8C073B5E7A}" destId="{282A2CFE-F062-4629-810C-5804D8DB16F8}" srcOrd="1" destOrd="0" presId="urn:microsoft.com/office/officeart/2011/layout/InterconnectedBlockProcess"/>
    <dgm:cxn modelId="{BB09ACB8-BFE3-46F8-BAE2-FF819A707017}" srcId="{7CECA0AB-610B-40F3-B090-6F1635DEEBA3}" destId="{10FE6316-23EE-47CE-9B89-BC8C073B5E7A}" srcOrd="0" destOrd="0" parTransId="{66F05F6C-B4CE-4631-9053-DB7483C5405C}" sibTransId="{22B2D49C-3B9C-4707-B418-835FAE5F964C}"/>
    <dgm:cxn modelId="{81756E18-7D30-49AA-AE22-0BC535066E34}" type="presOf" srcId="{CDA36253-46B1-4579-98B8-8C5F85390E57}" destId="{0AE8916F-9FB8-40E3-82AE-C07E45D61326}" srcOrd="1" destOrd="0" presId="urn:microsoft.com/office/officeart/2011/layout/InterconnectedBlockProcess"/>
    <dgm:cxn modelId="{B769DA23-8F78-4366-9845-75F8026140DB}" type="presOf" srcId="{DC116BB7-7E08-4371-8427-129FC519EAC3}" destId="{F62B26E2-3F53-45C3-8A5D-BDB13ED86F84}" srcOrd="0" destOrd="0" presId="urn:microsoft.com/office/officeart/2011/layout/InterconnectedBlockProcess"/>
    <dgm:cxn modelId="{62F6ADA5-1312-49BC-BBA1-69DF6626DCB8}" type="presOf" srcId="{7CECA0AB-610B-40F3-B090-6F1635DEEBA3}" destId="{37D539AB-F6E5-4F46-BE6B-474374D6A3DA}" srcOrd="0" destOrd="0" presId="urn:microsoft.com/office/officeart/2011/layout/InterconnectedBlockProcess"/>
    <dgm:cxn modelId="{08C14A99-C365-4AD5-A145-67440E119CFE}" srcId="{25CFF1E9-C400-4787-9EBE-7E2369A40695}" destId="{7CECA0AB-610B-40F3-B090-6F1635DEEBA3}" srcOrd="2" destOrd="0" parTransId="{BAF2E384-230D-4858-9CE7-77AA704A69F6}" sibTransId="{2688901E-AE32-4DA5-A99E-0AC13433ABD5}"/>
    <dgm:cxn modelId="{13BEA12B-208F-4875-8428-25EC51B16C9C}" type="presOf" srcId="{9973DBD4-90CD-4290-8BFE-98DD059D9533}" destId="{689B834B-0576-4B5D-B813-1B600D181483}" srcOrd="0" destOrd="0" presId="urn:microsoft.com/office/officeart/2011/layout/InterconnectedBlockProcess"/>
    <dgm:cxn modelId="{CB4B7FE7-8AFF-4751-A507-684CB9536E49}" srcId="{25CFF1E9-C400-4787-9EBE-7E2369A40695}" destId="{DC116BB7-7E08-4371-8427-129FC519EAC3}" srcOrd="1" destOrd="0" parTransId="{D9D289B4-455D-4A02-8505-A4AF490B105A}" sibTransId="{0DFF8ADE-93F1-470A-9A46-AAD178A95DAC}"/>
    <dgm:cxn modelId="{3035AC74-0C24-456B-A0B9-7FB234B02391}" type="presOf" srcId="{7947CEE9-5A28-46C4-A03A-3C8C5E37DF87}" destId="{B1BE7A79-853A-4053-B20E-911788D679BC}" srcOrd="1" destOrd="0" presId="urn:microsoft.com/office/officeart/2011/layout/InterconnectedBlockProcess"/>
    <dgm:cxn modelId="{9C1AFC09-ACFD-4642-A98C-0A3856C5CEAD}" srcId="{9973DBD4-90CD-4290-8BFE-98DD059D9533}" destId="{7947CEE9-5A28-46C4-A03A-3C8C5E37DF87}" srcOrd="0" destOrd="0" parTransId="{BF51C53E-E658-496D-9C60-FC71F03FB86F}" sibTransId="{456F42C0-B429-4FE8-B163-6E1DA1EE39B8}"/>
    <dgm:cxn modelId="{CBE684EA-7285-45DB-BE1C-833E3F4C7507}" srcId="{DC116BB7-7E08-4371-8427-129FC519EAC3}" destId="{CDA36253-46B1-4579-98B8-8C5F85390E57}" srcOrd="0" destOrd="0" parTransId="{ACEAB6EC-AA1D-4924-9607-920AF547F530}" sibTransId="{EBAFA115-C9A8-4243-8E32-FA3EB149282E}"/>
    <dgm:cxn modelId="{58B5E98F-91A2-45E1-85AE-54E89BDD7C2C}" type="presOf" srcId="{7947CEE9-5A28-46C4-A03A-3C8C5E37DF87}" destId="{3830D3E1-928E-44CE-8B15-1E0CB9FA2D58}" srcOrd="0" destOrd="0" presId="urn:microsoft.com/office/officeart/2011/layout/InterconnectedBlockProcess"/>
    <dgm:cxn modelId="{63271143-40A4-423E-9769-800F63933D64}" type="presOf" srcId="{10FE6316-23EE-47CE-9B89-BC8C073B5E7A}" destId="{878FC103-C764-4B12-881B-D0533F7D9205}" srcOrd="0" destOrd="0" presId="urn:microsoft.com/office/officeart/2011/layout/InterconnectedBlockProcess"/>
    <dgm:cxn modelId="{34DCCCF9-0F63-4D09-BE5C-512721B50ADA}" type="presParOf" srcId="{B75A8043-2A5C-40F5-AB52-84B648833440}" destId="{12C1E06A-EA1F-4CA8-A626-CC69DDF632FB}" srcOrd="0" destOrd="0" presId="urn:microsoft.com/office/officeart/2011/layout/InterconnectedBlockProcess"/>
    <dgm:cxn modelId="{952DCE8E-93B8-49BB-ABE7-CEBF1065AE53}" type="presParOf" srcId="{12C1E06A-EA1F-4CA8-A626-CC69DDF632FB}" destId="{878FC103-C764-4B12-881B-D0533F7D9205}" srcOrd="0" destOrd="0" presId="urn:microsoft.com/office/officeart/2011/layout/InterconnectedBlockProcess"/>
    <dgm:cxn modelId="{D5947D7B-13B7-42D0-970E-DE9EF9CED78E}" type="presParOf" srcId="{B75A8043-2A5C-40F5-AB52-84B648833440}" destId="{282A2CFE-F062-4629-810C-5804D8DB16F8}" srcOrd="1" destOrd="0" presId="urn:microsoft.com/office/officeart/2011/layout/InterconnectedBlockProcess"/>
    <dgm:cxn modelId="{20B67F8F-4F41-40B8-BC6E-631518A6517C}" type="presParOf" srcId="{B75A8043-2A5C-40F5-AB52-84B648833440}" destId="{37D539AB-F6E5-4F46-BE6B-474374D6A3DA}" srcOrd="2" destOrd="0" presId="urn:microsoft.com/office/officeart/2011/layout/InterconnectedBlockProcess"/>
    <dgm:cxn modelId="{81949706-B238-4390-BEAC-6A17EAEF3A31}" type="presParOf" srcId="{B75A8043-2A5C-40F5-AB52-84B648833440}" destId="{01A93EBE-B6CC-44D9-96D8-9EC440AA2DF8}" srcOrd="3" destOrd="0" presId="urn:microsoft.com/office/officeart/2011/layout/InterconnectedBlockProcess"/>
    <dgm:cxn modelId="{6191741D-66EF-42BD-9474-FEB493F393AA}" type="presParOf" srcId="{01A93EBE-B6CC-44D9-96D8-9EC440AA2DF8}" destId="{8481E0A1-3340-4D41-A335-19FC673E8623}" srcOrd="0" destOrd="0" presId="urn:microsoft.com/office/officeart/2011/layout/InterconnectedBlockProcess"/>
    <dgm:cxn modelId="{0F4565C3-D17B-42D3-AA56-F3E09B66DD4D}" type="presParOf" srcId="{B75A8043-2A5C-40F5-AB52-84B648833440}" destId="{0AE8916F-9FB8-40E3-82AE-C07E45D61326}" srcOrd="4" destOrd="0" presId="urn:microsoft.com/office/officeart/2011/layout/InterconnectedBlockProcess"/>
    <dgm:cxn modelId="{F0F1DE96-5E7D-4D61-9EAA-2B36A37B8B27}" type="presParOf" srcId="{B75A8043-2A5C-40F5-AB52-84B648833440}" destId="{F62B26E2-3F53-45C3-8A5D-BDB13ED86F84}" srcOrd="5" destOrd="0" presId="urn:microsoft.com/office/officeart/2011/layout/InterconnectedBlockProcess"/>
    <dgm:cxn modelId="{40A05565-0A9F-4BAE-A962-C2AB70C0EEAB}" type="presParOf" srcId="{B75A8043-2A5C-40F5-AB52-84B648833440}" destId="{45FD4591-DBFF-4CB2-9093-D43637390FB5}" srcOrd="6" destOrd="0" presId="urn:microsoft.com/office/officeart/2011/layout/InterconnectedBlockProcess"/>
    <dgm:cxn modelId="{CB18EEE3-696F-46D4-B0E3-529BB8771DE8}" type="presParOf" srcId="{45FD4591-DBFF-4CB2-9093-D43637390FB5}" destId="{3830D3E1-928E-44CE-8B15-1E0CB9FA2D58}" srcOrd="0" destOrd="0" presId="urn:microsoft.com/office/officeart/2011/layout/InterconnectedBlockProcess"/>
    <dgm:cxn modelId="{9E377DA7-8A96-442A-8D43-95BC19F43ED2}" type="presParOf" srcId="{B75A8043-2A5C-40F5-AB52-84B648833440}" destId="{B1BE7A79-853A-4053-B20E-911788D679BC}" srcOrd="7" destOrd="0" presId="urn:microsoft.com/office/officeart/2011/layout/InterconnectedBlockProcess"/>
    <dgm:cxn modelId="{7FA10AA0-2685-4BA7-A06E-5C829A831A76}" type="presParOf" srcId="{B75A8043-2A5C-40F5-AB52-84B648833440}" destId="{689B834B-0576-4B5D-B813-1B600D181483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C0F34-9EBC-449A-A9FD-2E5E552ECB43}">
      <dsp:nvSpPr>
        <dsp:cNvPr id="0" name=""/>
        <dsp:cNvSpPr/>
      </dsp:nvSpPr>
      <dsp:spPr>
        <a:xfrm>
          <a:off x="5417592" y="1995276"/>
          <a:ext cx="4243091" cy="490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468"/>
              </a:lnTo>
              <a:lnTo>
                <a:pt x="4243091" y="245468"/>
              </a:lnTo>
              <a:lnTo>
                <a:pt x="4243091" y="4909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B593C-61F7-4809-A31D-607F7952E397}">
      <dsp:nvSpPr>
        <dsp:cNvPr id="0" name=""/>
        <dsp:cNvSpPr/>
      </dsp:nvSpPr>
      <dsp:spPr>
        <a:xfrm>
          <a:off x="5417592" y="1995276"/>
          <a:ext cx="1414363" cy="490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468"/>
              </a:lnTo>
              <a:lnTo>
                <a:pt x="1414363" y="245468"/>
              </a:lnTo>
              <a:lnTo>
                <a:pt x="1414363" y="4909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85980-CE1D-4043-AAB1-A696E3EEC8A8}">
      <dsp:nvSpPr>
        <dsp:cNvPr id="0" name=""/>
        <dsp:cNvSpPr/>
      </dsp:nvSpPr>
      <dsp:spPr>
        <a:xfrm>
          <a:off x="4003228" y="1995276"/>
          <a:ext cx="1414363" cy="490936"/>
        </a:xfrm>
        <a:custGeom>
          <a:avLst/>
          <a:gdLst/>
          <a:ahLst/>
          <a:cxnLst/>
          <a:rect l="0" t="0" r="0" b="0"/>
          <a:pathLst>
            <a:path>
              <a:moveTo>
                <a:pt x="1414363" y="0"/>
              </a:moveTo>
              <a:lnTo>
                <a:pt x="1414363" y="245468"/>
              </a:lnTo>
              <a:lnTo>
                <a:pt x="0" y="245468"/>
              </a:lnTo>
              <a:lnTo>
                <a:pt x="0" y="4909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6AF7C-44EF-40ED-A381-9E1F7E2AE3AB}">
      <dsp:nvSpPr>
        <dsp:cNvPr id="0" name=""/>
        <dsp:cNvSpPr/>
      </dsp:nvSpPr>
      <dsp:spPr>
        <a:xfrm>
          <a:off x="1174500" y="1995276"/>
          <a:ext cx="4243091" cy="490936"/>
        </a:xfrm>
        <a:custGeom>
          <a:avLst/>
          <a:gdLst/>
          <a:ahLst/>
          <a:cxnLst/>
          <a:rect l="0" t="0" r="0" b="0"/>
          <a:pathLst>
            <a:path>
              <a:moveTo>
                <a:pt x="4243091" y="0"/>
              </a:moveTo>
              <a:lnTo>
                <a:pt x="4243091" y="245468"/>
              </a:lnTo>
              <a:lnTo>
                <a:pt x="0" y="245468"/>
              </a:lnTo>
              <a:lnTo>
                <a:pt x="0" y="4909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231CA-BCD0-4884-A974-002E5FA71563}">
      <dsp:nvSpPr>
        <dsp:cNvPr id="0" name=""/>
        <dsp:cNvSpPr/>
      </dsp:nvSpPr>
      <dsp:spPr>
        <a:xfrm>
          <a:off x="4248696" y="826380"/>
          <a:ext cx="2337791" cy="116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b="1" kern="1200" dirty="0" smtClean="0"/>
            <a:t>RAFI ADJI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i="1" kern="1200" dirty="0" smtClean="0"/>
            <a:t>Project Manager</a:t>
          </a:r>
          <a:endParaRPr lang="en-US" sz="2500" i="1" kern="1200" dirty="0"/>
        </a:p>
      </dsp:txBody>
      <dsp:txXfrm>
        <a:off x="4248696" y="826380"/>
        <a:ext cx="2337791" cy="1168895"/>
      </dsp:txXfrm>
    </dsp:sp>
    <dsp:sp modelId="{33EA8F8A-8DF0-43F1-B924-070BA5868845}">
      <dsp:nvSpPr>
        <dsp:cNvPr id="0" name=""/>
        <dsp:cNvSpPr/>
      </dsp:nvSpPr>
      <dsp:spPr>
        <a:xfrm>
          <a:off x="5604" y="2486212"/>
          <a:ext cx="2337791" cy="116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b="1" kern="1200" dirty="0" smtClean="0"/>
            <a:t>FIRDA ROSA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b="0" i="1" kern="1200" dirty="0" smtClean="0"/>
            <a:t>Designer</a:t>
          </a:r>
          <a:endParaRPr lang="en-US" sz="2500" b="0" i="1" kern="1200" dirty="0"/>
        </a:p>
      </dsp:txBody>
      <dsp:txXfrm>
        <a:off x="5604" y="2486212"/>
        <a:ext cx="2337791" cy="1168895"/>
      </dsp:txXfrm>
    </dsp:sp>
    <dsp:sp modelId="{CA50FDEB-F681-464D-985B-BD8A920774B6}">
      <dsp:nvSpPr>
        <dsp:cNvPr id="0" name=""/>
        <dsp:cNvSpPr/>
      </dsp:nvSpPr>
      <dsp:spPr>
        <a:xfrm>
          <a:off x="2834332" y="2486212"/>
          <a:ext cx="2337791" cy="116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b="1" kern="1200" dirty="0" smtClean="0"/>
            <a:t>YOHANES D.L.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b="0" i="1" kern="1200" dirty="0" smtClean="0"/>
            <a:t>Developer</a:t>
          </a:r>
          <a:endParaRPr lang="en-US" sz="2500" b="0" i="1" kern="1200" dirty="0"/>
        </a:p>
      </dsp:txBody>
      <dsp:txXfrm>
        <a:off x="2834332" y="2486212"/>
        <a:ext cx="2337791" cy="1168895"/>
      </dsp:txXfrm>
    </dsp:sp>
    <dsp:sp modelId="{C1AE99E0-0D41-478F-ABC4-0B3495D38E11}">
      <dsp:nvSpPr>
        <dsp:cNvPr id="0" name=""/>
        <dsp:cNvSpPr/>
      </dsp:nvSpPr>
      <dsp:spPr>
        <a:xfrm>
          <a:off x="5663060" y="2486212"/>
          <a:ext cx="2337791" cy="116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b="1" kern="1200" dirty="0" smtClean="0"/>
            <a:t>ARRIZKY R.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b="0" i="1" kern="1200" dirty="0" smtClean="0"/>
            <a:t>System Analyst</a:t>
          </a:r>
          <a:endParaRPr lang="en-US" sz="2500" b="0" i="1" kern="1200" dirty="0"/>
        </a:p>
      </dsp:txBody>
      <dsp:txXfrm>
        <a:off x="5663060" y="2486212"/>
        <a:ext cx="2337791" cy="1168895"/>
      </dsp:txXfrm>
    </dsp:sp>
    <dsp:sp modelId="{DEA00F93-03DC-465B-8E1B-D6AF156E622D}">
      <dsp:nvSpPr>
        <dsp:cNvPr id="0" name=""/>
        <dsp:cNvSpPr/>
      </dsp:nvSpPr>
      <dsp:spPr>
        <a:xfrm>
          <a:off x="8491788" y="2486212"/>
          <a:ext cx="2337791" cy="116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b="1" kern="1200" dirty="0" smtClean="0"/>
            <a:t>S. MAISYAROH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b="0" i="1" kern="1200" dirty="0" smtClean="0"/>
            <a:t>Quality Control</a:t>
          </a:r>
          <a:endParaRPr lang="en-US" sz="2500" b="0" i="1" kern="1200" dirty="0"/>
        </a:p>
      </dsp:txBody>
      <dsp:txXfrm>
        <a:off x="8491788" y="2486212"/>
        <a:ext cx="2337791" cy="1168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FC103-C764-4B12-881B-D0533F7D9205}">
      <dsp:nvSpPr>
        <dsp:cNvPr id="0" name=""/>
        <dsp:cNvSpPr/>
      </dsp:nvSpPr>
      <dsp:spPr>
        <a:xfrm>
          <a:off x="3048152" y="907677"/>
          <a:ext cx="1523847" cy="3386377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Task Description</a:t>
          </a:r>
        </a:p>
      </dsp:txBody>
      <dsp:txXfrm>
        <a:off x="3241547" y="907677"/>
        <a:ext cx="1330452" cy="3386377"/>
      </dsp:txXfrm>
    </dsp:sp>
    <dsp:sp modelId="{37D539AB-F6E5-4F46-BE6B-474374D6A3DA}">
      <dsp:nvSpPr>
        <dsp:cNvPr id="0" name=""/>
        <dsp:cNvSpPr/>
      </dsp:nvSpPr>
      <dsp:spPr>
        <a:xfrm>
          <a:off x="3048152" y="185869"/>
          <a:ext cx="1523847" cy="7230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Step 3</a:t>
          </a:r>
        </a:p>
      </dsp:txBody>
      <dsp:txXfrm>
        <a:off x="3048152" y="185869"/>
        <a:ext cx="1523847" cy="723040"/>
      </dsp:txXfrm>
    </dsp:sp>
    <dsp:sp modelId="{8481E0A1-3340-4D41-A335-19FC673E8623}">
      <dsp:nvSpPr>
        <dsp:cNvPr id="0" name=""/>
        <dsp:cNvSpPr/>
      </dsp:nvSpPr>
      <dsp:spPr>
        <a:xfrm>
          <a:off x="1523847" y="907677"/>
          <a:ext cx="1523847" cy="31448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Task Description</a:t>
          </a:r>
        </a:p>
      </dsp:txBody>
      <dsp:txXfrm>
        <a:off x="1717243" y="907677"/>
        <a:ext cx="1330452" cy="3144816"/>
      </dsp:txXfrm>
    </dsp:sp>
    <dsp:sp modelId="{F62B26E2-3F53-45C3-8A5D-BDB13ED86F84}">
      <dsp:nvSpPr>
        <dsp:cNvPr id="0" name=""/>
        <dsp:cNvSpPr/>
      </dsp:nvSpPr>
      <dsp:spPr>
        <a:xfrm>
          <a:off x="1523847" y="302952"/>
          <a:ext cx="1523847" cy="6047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Step 2</a:t>
          </a:r>
        </a:p>
      </dsp:txBody>
      <dsp:txXfrm>
        <a:off x="1523847" y="302952"/>
        <a:ext cx="1523847" cy="604724"/>
      </dsp:txXfrm>
    </dsp:sp>
    <dsp:sp modelId="{3830D3E1-928E-44CE-8B15-1E0CB9FA2D58}">
      <dsp:nvSpPr>
        <dsp:cNvPr id="0" name=""/>
        <dsp:cNvSpPr/>
      </dsp:nvSpPr>
      <dsp:spPr>
        <a:xfrm>
          <a:off x="0" y="907677"/>
          <a:ext cx="1523847" cy="290284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Task Description</a:t>
          </a:r>
        </a:p>
      </dsp:txBody>
      <dsp:txXfrm>
        <a:off x="193395" y="907677"/>
        <a:ext cx="1330452" cy="2902844"/>
      </dsp:txXfrm>
    </dsp:sp>
    <dsp:sp modelId="{689B834B-0576-4B5D-B813-1B600D181483}">
      <dsp:nvSpPr>
        <dsp:cNvPr id="0" name=""/>
        <dsp:cNvSpPr/>
      </dsp:nvSpPr>
      <dsp:spPr>
        <a:xfrm>
          <a:off x="0" y="423733"/>
          <a:ext cx="1523847" cy="483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Step 1</a:t>
          </a:r>
        </a:p>
      </dsp:txBody>
      <dsp:txXfrm>
        <a:off x="0" y="423733"/>
        <a:ext cx="1523847" cy="483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cap="none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127 Studio</a:t>
            </a:r>
            <a:endParaRPr lang="en-US" b="1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2581098"/>
          </a:xfrm>
        </p:spPr>
        <p:txBody>
          <a:bodyPr>
            <a:normAutofit/>
          </a:bodyPr>
          <a:lstStyle/>
          <a:p>
            <a:r>
              <a:rPr lang="id-ID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YOHANES DWI LISTIO</a:t>
            </a:r>
          </a:p>
          <a:p>
            <a:r>
              <a:rPr lang="id-ID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ARRIZKY RAHMAT ALIFIANSYAH</a:t>
            </a:r>
          </a:p>
          <a:p>
            <a:r>
              <a:rPr lang="id-ID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RAFI PRATAMA ADJI</a:t>
            </a:r>
          </a:p>
          <a:p>
            <a:r>
              <a:rPr lang="id-ID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SITI MAISYAROH</a:t>
            </a:r>
          </a:p>
          <a:p>
            <a:r>
              <a:rPr lang="id-ID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FIRDA ROSA OLIVIA MUJIARSO</a:t>
            </a:r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Resources and Timeframe</a:t>
            </a:r>
            <a:endParaRPr lang="id-ID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Timeframe</a:t>
            </a:r>
            <a:endParaRPr lang="id-ID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23</a:t>
            </a:r>
            <a:r>
              <a:rPr lang="id-ID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 </a:t>
            </a:r>
            <a:r>
              <a:rPr lang="id-ID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weeks</a:t>
            </a:r>
          </a:p>
          <a:p>
            <a:r>
              <a:rPr lang="id-ID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Details proposed as seen on Project Timeline</a:t>
            </a:r>
          </a:p>
          <a:p>
            <a:r>
              <a:rPr lang="id-ID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Team in </a:t>
            </a:r>
            <a:r>
              <a:rPr lang="id-ID" b="1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Jakarta </a:t>
            </a:r>
            <a:r>
              <a:rPr lang="id-ID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and </a:t>
            </a:r>
            <a:r>
              <a:rPr lang="id-ID" b="1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Malang</a:t>
            </a:r>
            <a:r>
              <a:rPr lang="id-ID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.</a:t>
            </a:r>
            <a:endParaRPr lang="id-ID" dirty="0">
              <a:ln w="9525">
                <a:solidFill>
                  <a:schemeClr val="tx1">
                    <a:lumMod val="75000"/>
                  </a:schemeClr>
                </a:solidFill>
                <a:prstDash val="solid"/>
              </a:ln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Project Resources</a:t>
            </a:r>
            <a:endParaRPr lang="id-ID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09067484"/>
              </p:ext>
            </p:extLst>
          </p:nvPr>
        </p:nvGraphicFramePr>
        <p:xfrm>
          <a:off x="6781800" y="2509838"/>
          <a:ext cx="45720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770">
                  <a:extLst>
                    <a:ext uri="{9D8B030D-6E8A-4147-A177-3AD203B41FA5}">
                      <a16:colId xmlns:a16="http://schemas.microsoft.com/office/drawing/2014/main" val="562407742"/>
                    </a:ext>
                  </a:extLst>
                </a:gridCol>
                <a:gridCol w="1418230">
                  <a:extLst>
                    <a:ext uri="{9D8B030D-6E8A-4147-A177-3AD203B41FA5}">
                      <a16:colId xmlns:a16="http://schemas.microsoft.com/office/drawing/2014/main" val="1780451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cap="none" spc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Roles</a:t>
                      </a:r>
                      <a:endParaRPr lang="id-ID" b="1" cap="none" spc="0" dirty="0">
                        <a:ln w="9525">
                          <a:solidFill>
                            <a:schemeClr val="tx1">
                              <a:lumMod val="7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cap="none" spc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Man Days</a:t>
                      </a:r>
                      <a:endParaRPr lang="id-ID" b="1" cap="none" spc="0" dirty="0">
                        <a:ln w="9525">
                          <a:solidFill>
                            <a:schemeClr val="tx1">
                              <a:lumMod val="7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77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b="0" cap="none" spc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Project Manager</a:t>
                      </a:r>
                      <a:endParaRPr lang="id-ID" b="0" cap="none" spc="0" dirty="0">
                        <a:ln w="9525">
                          <a:solidFill>
                            <a:schemeClr val="tx1">
                              <a:lumMod val="7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cap="none" spc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id-ID" b="0" cap="none" spc="0" dirty="0">
                        <a:ln w="9525">
                          <a:solidFill>
                            <a:schemeClr val="tx1">
                              <a:lumMod val="7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14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b="0" cap="none" spc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System Analyst</a:t>
                      </a:r>
                      <a:endParaRPr lang="id-ID" b="0" cap="none" spc="0" dirty="0">
                        <a:ln w="9525">
                          <a:solidFill>
                            <a:schemeClr val="tx1">
                              <a:lumMod val="7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cap="none" spc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id-ID" b="0" cap="none" spc="0" dirty="0">
                        <a:ln w="9525">
                          <a:solidFill>
                            <a:schemeClr val="tx1">
                              <a:lumMod val="7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10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b="0" cap="none" spc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Quality Control</a:t>
                      </a:r>
                      <a:endParaRPr lang="id-ID" b="0" cap="none" spc="0" dirty="0">
                        <a:ln w="9525">
                          <a:solidFill>
                            <a:schemeClr val="tx1">
                              <a:lumMod val="7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cap="none" spc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id-ID" b="0" cap="none" spc="0" dirty="0">
                        <a:ln w="9525">
                          <a:solidFill>
                            <a:schemeClr val="tx1">
                              <a:lumMod val="7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98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b="0" cap="none" spc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id-ID" b="0" cap="none" spc="0" baseline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Designer</a:t>
                      </a:r>
                      <a:endParaRPr lang="id-ID" b="0" cap="none" spc="0" dirty="0">
                        <a:ln w="9525">
                          <a:solidFill>
                            <a:schemeClr val="tx1">
                              <a:lumMod val="7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cap="none" spc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id-ID" b="0" cap="none" spc="0" dirty="0">
                        <a:ln w="9525">
                          <a:solidFill>
                            <a:schemeClr val="tx1">
                              <a:lumMod val="7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3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b="0" cap="none" spc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Web Designer</a:t>
                      </a:r>
                      <a:r>
                        <a:rPr lang="id-ID" b="0" cap="none" spc="0" baseline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(Front End, JavaScript)</a:t>
                      </a:r>
                      <a:endParaRPr lang="id-ID" b="0" cap="none" spc="0" dirty="0">
                        <a:ln w="9525">
                          <a:solidFill>
                            <a:schemeClr val="tx1">
                              <a:lumMod val="7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cap="none" spc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id-ID" b="0" cap="none" spc="0" dirty="0">
                        <a:ln w="9525">
                          <a:solidFill>
                            <a:schemeClr val="tx1">
                              <a:lumMod val="7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61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b="0" cap="none" spc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Web Developer (acc.</a:t>
                      </a:r>
                      <a:r>
                        <a:rPr lang="id-ID" b="0" cap="none" spc="0" baseline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b="0" cap="none" spc="0" baseline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id-ID" b="0" cap="none" spc="0" baseline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person)</a:t>
                      </a:r>
                      <a:endParaRPr lang="id-ID" b="0" cap="none" spc="0" dirty="0">
                        <a:ln w="9525">
                          <a:solidFill>
                            <a:schemeClr val="tx1">
                              <a:lumMod val="7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cap="none" spc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88</a:t>
                      </a:r>
                      <a:endParaRPr lang="id-ID" b="0" cap="none" spc="0" dirty="0">
                        <a:ln w="9525">
                          <a:solidFill>
                            <a:schemeClr val="tx1">
                              <a:lumMod val="7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23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b="0" cap="none" spc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Mobile</a:t>
                      </a:r>
                      <a:r>
                        <a:rPr lang="id-ID" b="0" cap="none" spc="0" baseline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 Developer (acc. 2 person)</a:t>
                      </a:r>
                      <a:endParaRPr lang="id-ID" b="0" cap="none" spc="0" dirty="0">
                        <a:ln w="9525">
                          <a:solidFill>
                            <a:schemeClr val="tx1">
                              <a:lumMod val="7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cap="none" spc="0" dirty="0" smtClean="0">
                          <a:ln w="9525">
                            <a:solidFill>
                              <a:schemeClr val="tx1">
                                <a:lumMod val="7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id-ID" b="0" cap="none" spc="0" dirty="0">
                        <a:ln w="9525">
                          <a:solidFill>
                            <a:schemeClr val="tx1">
                              <a:lumMod val="7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844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Timeline</a:t>
            </a:r>
            <a:endParaRPr lang="en-US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17500" y="3340100"/>
            <a:ext cx="11036300" cy="3121660"/>
          </a:xfrm>
        </p:spPr>
        <p:txBody>
          <a:bodyPr/>
          <a:lstStyle/>
          <a:p>
            <a:r>
              <a:rPr lang="id-ID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18 – 26 April 2018 : Gathering Requirements</a:t>
            </a:r>
          </a:p>
          <a:p>
            <a:r>
              <a:rPr lang="id-ID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27 April – 11 May 2018 : Design</a:t>
            </a:r>
          </a:p>
          <a:p>
            <a:r>
              <a:rPr lang="id-ID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14 May – </a:t>
            </a:r>
            <a:r>
              <a:rPr lang="id-ID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6 September 2018 </a:t>
            </a:r>
            <a:r>
              <a:rPr lang="id-ID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: Application Coding</a:t>
            </a:r>
          </a:p>
          <a:p>
            <a:r>
              <a:rPr lang="id-ID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7 – 14 September 2018 </a:t>
            </a:r>
            <a:r>
              <a:rPr lang="id-ID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: Application Testing</a:t>
            </a:r>
          </a:p>
          <a:p>
            <a:r>
              <a:rPr lang="id-ID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17 – 21 September 2018 </a:t>
            </a:r>
            <a:r>
              <a:rPr lang="id-ID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</a:rPr>
              <a:t>: User Training</a:t>
            </a:r>
            <a:endParaRPr lang="id-ID" dirty="0">
              <a:ln w="9525">
                <a:solidFill>
                  <a:schemeClr val="tx1">
                    <a:lumMod val="75000"/>
                  </a:schemeClr>
                </a:solidFill>
                <a:prstDash val="solid"/>
              </a:ln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9" y="1774209"/>
            <a:ext cx="11832535" cy="1392062"/>
          </a:xfrm>
        </p:spPr>
      </p:pic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cap="none" dirty="0" smtClean="0">
                <a:ln w="9525">
                  <a:solidFill>
                    <a:schemeClr val="tx1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Project Budget</a:t>
            </a:r>
            <a:endParaRPr lang="id-ID" b="1" cap="none" dirty="0">
              <a:ln w="9525">
                <a:solidFill>
                  <a:schemeClr val="tx1">
                    <a:lumMod val="7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3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Overview</a:t>
            </a:r>
            <a:endParaRPr lang="en-US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Organization Structure</a:t>
            </a:r>
            <a:endParaRPr lang="en-US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582643"/>
              </p:ext>
            </p:extLst>
          </p:nvPr>
        </p:nvGraphicFramePr>
        <p:xfrm>
          <a:off x="518615" y="1987550"/>
          <a:ext cx="10835185" cy="448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3365808"/>
              </p:ext>
            </p:extLst>
          </p:nvPr>
        </p:nvGraphicFramePr>
        <p:xfrm>
          <a:off x="6781800" y="1981200"/>
          <a:ext cx="4572000" cy="20920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Interconnected block process showing sequence of 3 steps in a process and their task description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7400778"/>
              </p:ext>
            </p:extLst>
          </p:nvPr>
        </p:nvGraphicFramePr>
        <p:xfrm>
          <a:off x="6781800" y="1981200"/>
          <a:ext cx="45720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255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Wireframe Building 16x9</vt:lpstr>
      <vt:lpstr>127 Studio</vt:lpstr>
      <vt:lpstr>Overview</vt:lpstr>
      <vt:lpstr>Organization Structure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Add a Slide Title - 4</vt:lpstr>
      <vt:lpstr>Project Resources and Timeframe</vt:lpstr>
      <vt:lpstr>Project Timeline</vt:lpstr>
      <vt:lpstr>Project Budget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127 Studio</dc:title>
  <dc:creator>Yohanes Dwi Listio</dc:creator>
  <cp:lastModifiedBy>Yohanes Dwi Listio</cp:lastModifiedBy>
  <cp:revision>23</cp:revision>
  <dcterms:created xsi:type="dcterms:W3CDTF">2018-06-08T13:40:37Z</dcterms:created>
  <dcterms:modified xsi:type="dcterms:W3CDTF">2018-07-13T09:17:21Z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