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2AE4B-595F-4FD8-BEDD-F1D5E974D75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310E574-2EA1-4C97-835E-AD651239243B}">
      <dgm:prSet phldrT="[Text]" custT="1"/>
      <dgm:spPr/>
      <dgm:t>
        <a:bodyPr/>
        <a:lstStyle/>
        <a:p>
          <a:r>
            <a:rPr lang="id-ID" sz="2400" dirty="0" smtClean="0"/>
            <a:t>Hizkia Luke S.</a:t>
          </a:r>
        </a:p>
        <a:p>
          <a:r>
            <a:rPr lang="id-ID" sz="2000" i="1" dirty="0" smtClean="0"/>
            <a:t>Project Manager</a:t>
          </a:r>
          <a:endParaRPr lang="id-ID" sz="2000" i="1" dirty="0"/>
        </a:p>
      </dgm:t>
    </dgm:pt>
    <dgm:pt modelId="{63A7B29D-D245-4F68-9B43-AC5B9D185094}" type="parTrans" cxnId="{03274E9D-89BB-4CD1-A22B-E6795AB83CE5}">
      <dgm:prSet/>
      <dgm:spPr/>
      <dgm:t>
        <a:bodyPr/>
        <a:lstStyle/>
        <a:p>
          <a:endParaRPr lang="id-ID"/>
        </a:p>
      </dgm:t>
    </dgm:pt>
    <dgm:pt modelId="{E1178F7D-6714-48C1-9740-A3AB73FC6B2C}" type="sibTrans" cxnId="{03274E9D-89BB-4CD1-A22B-E6795AB83CE5}">
      <dgm:prSet/>
      <dgm:spPr/>
      <dgm:t>
        <a:bodyPr/>
        <a:lstStyle/>
        <a:p>
          <a:endParaRPr lang="id-ID"/>
        </a:p>
      </dgm:t>
    </dgm:pt>
    <dgm:pt modelId="{538F5E12-CDF4-4C09-97FC-74974E61AEB6}">
      <dgm:prSet phldrT="[Text]" custT="1"/>
      <dgm:spPr/>
      <dgm:t>
        <a:bodyPr/>
        <a:lstStyle/>
        <a:p>
          <a:r>
            <a:rPr lang="id-ID" sz="2400" dirty="0" smtClean="0"/>
            <a:t>M. Irfan Zidni</a:t>
          </a:r>
        </a:p>
        <a:p>
          <a:r>
            <a:rPr lang="id-ID" sz="2000" i="1" dirty="0" smtClean="0"/>
            <a:t>Designer</a:t>
          </a:r>
          <a:endParaRPr lang="id-ID" sz="2000" i="1" dirty="0"/>
        </a:p>
      </dgm:t>
    </dgm:pt>
    <dgm:pt modelId="{9C40716C-85C8-44CE-B68C-9A1C99FAB284}" type="parTrans" cxnId="{ABD1B493-B89A-4A71-9663-BDBF480F170F}">
      <dgm:prSet/>
      <dgm:spPr/>
      <dgm:t>
        <a:bodyPr/>
        <a:lstStyle/>
        <a:p>
          <a:endParaRPr lang="id-ID"/>
        </a:p>
      </dgm:t>
    </dgm:pt>
    <dgm:pt modelId="{FAA4F15B-27AA-45E7-8F7F-F588232FC63E}" type="sibTrans" cxnId="{ABD1B493-B89A-4A71-9663-BDBF480F170F}">
      <dgm:prSet/>
      <dgm:spPr/>
      <dgm:t>
        <a:bodyPr/>
        <a:lstStyle/>
        <a:p>
          <a:endParaRPr lang="id-ID"/>
        </a:p>
      </dgm:t>
    </dgm:pt>
    <dgm:pt modelId="{3D5F6E11-2445-4F61-8EC9-62EB6E2587F4}">
      <dgm:prSet phldrT="[Text]" custT="1"/>
      <dgm:spPr/>
      <dgm:t>
        <a:bodyPr/>
        <a:lstStyle/>
        <a:p>
          <a:r>
            <a:rPr lang="id-ID" sz="2400" dirty="0" smtClean="0"/>
            <a:t>Bibie Hadi K.</a:t>
          </a:r>
        </a:p>
        <a:p>
          <a:r>
            <a:rPr lang="id-ID" sz="2000" i="1" dirty="0" smtClean="0"/>
            <a:t>Developer</a:t>
          </a:r>
          <a:endParaRPr lang="id-ID" sz="2000" i="1" dirty="0"/>
        </a:p>
      </dgm:t>
    </dgm:pt>
    <dgm:pt modelId="{7ED6C055-F03B-446A-B90C-A5E077937F32}" type="parTrans" cxnId="{7BD4276A-678D-429F-9D47-9D591132804E}">
      <dgm:prSet/>
      <dgm:spPr/>
      <dgm:t>
        <a:bodyPr/>
        <a:lstStyle/>
        <a:p>
          <a:endParaRPr lang="id-ID"/>
        </a:p>
      </dgm:t>
    </dgm:pt>
    <dgm:pt modelId="{3CB7C62C-DE21-41D7-852C-848B09A45D09}" type="sibTrans" cxnId="{7BD4276A-678D-429F-9D47-9D591132804E}">
      <dgm:prSet/>
      <dgm:spPr/>
      <dgm:t>
        <a:bodyPr/>
        <a:lstStyle/>
        <a:p>
          <a:endParaRPr lang="id-ID"/>
        </a:p>
      </dgm:t>
    </dgm:pt>
    <dgm:pt modelId="{2EE6FD2B-982E-45AB-A6F6-FB1DF9D73FB7}">
      <dgm:prSet phldrT="[Text]" custT="1"/>
      <dgm:spPr/>
      <dgm:t>
        <a:bodyPr/>
        <a:lstStyle/>
        <a:p>
          <a:r>
            <a:rPr lang="id-ID" sz="2400" dirty="0" smtClean="0"/>
            <a:t>Bimo Prakoso</a:t>
          </a:r>
        </a:p>
        <a:p>
          <a:r>
            <a:rPr lang="id-ID" sz="2000" i="1" dirty="0" smtClean="0"/>
            <a:t>System Analyst</a:t>
          </a:r>
          <a:endParaRPr lang="id-ID" sz="2000" i="1" dirty="0"/>
        </a:p>
      </dgm:t>
    </dgm:pt>
    <dgm:pt modelId="{13D50C74-2C33-401D-AE37-79EBDAAD5AB2}" type="parTrans" cxnId="{B13C69B3-5F41-4C06-8543-FA00E740D229}">
      <dgm:prSet/>
      <dgm:spPr/>
      <dgm:t>
        <a:bodyPr/>
        <a:lstStyle/>
        <a:p>
          <a:endParaRPr lang="id-ID"/>
        </a:p>
      </dgm:t>
    </dgm:pt>
    <dgm:pt modelId="{ACD269C7-3CC9-424A-A9EC-85600E3D5C94}" type="sibTrans" cxnId="{B13C69B3-5F41-4C06-8543-FA00E740D229}">
      <dgm:prSet/>
      <dgm:spPr/>
      <dgm:t>
        <a:bodyPr/>
        <a:lstStyle/>
        <a:p>
          <a:endParaRPr lang="id-ID"/>
        </a:p>
      </dgm:t>
    </dgm:pt>
    <dgm:pt modelId="{54798AE8-1D2D-45D4-B8F4-A7720151382E}" type="pres">
      <dgm:prSet presAssocID="{3BB2AE4B-595F-4FD8-BEDD-F1D5E974D7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F33168-01D2-4DD0-900A-4D1EBA886999}" type="pres">
      <dgm:prSet presAssocID="{D310E574-2EA1-4C97-835E-AD651239243B}" presName="hierRoot1" presStyleCnt="0">
        <dgm:presLayoutVars>
          <dgm:hierBranch val="init"/>
        </dgm:presLayoutVars>
      </dgm:prSet>
      <dgm:spPr/>
    </dgm:pt>
    <dgm:pt modelId="{107EC979-9ACD-4503-A4EB-68201C1A4496}" type="pres">
      <dgm:prSet presAssocID="{D310E574-2EA1-4C97-835E-AD651239243B}" presName="rootComposite1" presStyleCnt="0"/>
      <dgm:spPr/>
    </dgm:pt>
    <dgm:pt modelId="{C04A1BDB-0BBF-4E39-87DE-927206916530}" type="pres">
      <dgm:prSet presAssocID="{D310E574-2EA1-4C97-835E-AD651239243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BD601422-7CC9-4F22-A5FB-1FF1E0DCA17A}" type="pres">
      <dgm:prSet presAssocID="{D310E574-2EA1-4C97-835E-AD651239243B}" presName="rootConnector1" presStyleLbl="node1" presStyleIdx="0" presStyleCnt="0"/>
      <dgm:spPr/>
    </dgm:pt>
    <dgm:pt modelId="{37F2AEFD-9559-495E-91E2-EDDBE9AE967A}" type="pres">
      <dgm:prSet presAssocID="{D310E574-2EA1-4C97-835E-AD651239243B}" presName="hierChild2" presStyleCnt="0"/>
      <dgm:spPr/>
    </dgm:pt>
    <dgm:pt modelId="{F5F49C08-6CC1-46D9-A001-6728E170B9E9}" type="pres">
      <dgm:prSet presAssocID="{9C40716C-85C8-44CE-B68C-9A1C99FAB284}" presName="Name37" presStyleLbl="parChTrans1D2" presStyleIdx="0" presStyleCnt="3"/>
      <dgm:spPr/>
    </dgm:pt>
    <dgm:pt modelId="{F6A53CF7-F4B5-4D24-8815-CD7C59727588}" type="pres">
      <dgm:prSet presAssocID="{538F5E12-CDF4-4C09-97FC-74974E61AEB6}" presName="hierRoot2" presStyleCnt="0">
        <dgm:presLayoutVars>
          <dgm:hierBranch val="init"/>
        </dgm:presLayoutVars>
      </dgm:prSet>
      <dgm:spPr/>
    </dgm:pt>
    <dgm:pt modelId="{33614263-C4FC-4CE6-A425-83A6DA455709}" type="pres">
      <dgm:prSet presAssocID="{538F5E12-CDF4-4C09-97FC-74974E61AEB6}" presName="rootComposite" presStyleCnt="0"/>
      <dgm:spPr/>
    </dgm:pt>
    <dgm:pt modelId="{048948AE-5597-4EDB-86B5-12FE76CA8D0F}" type="pres">
      <dgm:prSet presAssocID="{538F5E12-CDF4-4C09-97FC-74974E61AE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917FB19B-E014-4265-A517-85F5C6A9370A}" type="pres">
      <dgm:prSet presAssocID="{538F5E12-CDF4-4C09-97FC-74974E61AEB6}" presName="rootConnector" presStyleLbl="node2" presStyleIdx="0" presStyleCnt="3"/>
      <dgm:spPr/>
    </dgm:pt>
    <dgm:pt modelId="{77C7D574-FA53-44E7-A242-73C45BB8DBC8}" type="pres">
      <dgm:prSet presAssocID="{538F5E12-CDF4-4C09-97FC-74974E61AEB6}" presName="hierChild4" presStyleCnt="0"/>
      <dgm:spPr/>
    </dgm:pt>
    <dgm:pt modelId="{0B01F13C-8855-4DBD-9C86-A25785DA193F}" type="pres">
      <dgm:prSet presAssocID="{538F5E12-CDF4-4C09-97FC-74974E61AEB6}" presName="hierChild5" presStyleCnt="0"/>
      <dgm:spPr/>
    </dgm:pt>
    <dgm:pt modelId="{C97F1D8A-56DB-4943-9F60-BFE9AAE4E164}" type="pres">
      <dgm:prSet presAssocID="{7ED6C055-F03B-446A-B90C-A5E077937F32}" presName="Name37" presStyleLbl="parChTrans1D2" presStyleIdx="1" presStyleCnt="3"/>
      <dgm:spPr/>
    </dgm:pt>
    <dgm:pt modelId="{F475ABD0-16BC-492C-9EB2-13225E3AEAC4}" type="pres">
      <dgm:prSet presAssocID="{3D5F6E11-2445-4F61-8EC9-62EB6E2587F4}" presName="hierRoot2" presStyleCnt="0">
        <dgm:presLayoutVars>
          <dgm:hierBranch val="init"/>
        </dgm:presLayoutVars>
      </dgm:prSet>
      <dgm:spPr/>
    </dgm:pt>
    <dgm:pt modelId="{5528B88C-7946-4C70-98C6-6F1379A9BB7A}" type="pres">
      <dgm:prSet presAssocID="{3D5F6E11-2445-4F61-8EC9-62EB6E2587F4}" presName="rootComposite" presStyleCnt="0"/>
      <dgm:spPr/>
    </dgm:pt>
    <dgm:pt modelId="{5D28B8BF-C7AB-4CD7-AB43-C67CCEDF3E82}" type="pres">
      <dgm:prSet presAssocID="{3D5F6E11-2445-4F61-8EC9-62EB6E2587F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4358F068-4110-4DBA-8D20-8138D4717D4D}" type="pres">
      <dgm:prSet presAssocID="{3D5F6E11-2445-4F61-8EC9-62EB6E2587F4}" presName="rootConnector" presStyleLbl="node2" presStyleIdx="1" presStyleCnt="3"/>
      <dgm:spPr/>
    </dgm:pt>
    <dgm:pt modelId="{9644AB98-671B-4790-A9EE-0797B9FA93DC}" type="pres">
      <dgm:prSet presAssocID="{3D5F6E11-2445-4F61-8EC9-62EB6E2587F4}" presName="hierChild4" presStyleCnt="0"/>
      <dgm:spPr/>
    </dgm:pt>
    <dgm:pt modelId="{82C084C2-25B9-4794-8757-CA072AB7F352}" type="pres">
      <dgm:prSet presAssocID="{3D5F6E11-2445-4F61-8EC9-62EB6E2587F4}" presName="hierChild5" presStyleCnt="0"/>
      <dgm:spPr/>
    </dgm:pt>
    <dgm:pt modelId="{0D3E164A-C354-4753-9AA3-6271FE44E7E1}" type="pres">
      <dgm:prSet presAssocID="{13D50C74-2C33-401D-AE37-79EBDAAD5AB2}" presName="Name37" presStyleLbl="parChTrans1D2" presStyleIdx="2" presStyleCnt="3"/>
      <dgm:spPr/>
    </dgm:pt>
    <dgm:pt modelId="{F9F3D3F3-FBDA-450E-A6B1-D4D9DA31D3BF}" type="pres">
      <dgm:prSet presAssocID="{2EE6FD2B-982E-45AB-A6F6-FB1DF9D73FB7}" presName="hierRoot2" presStyleCnt="0">
        <dgm:presLayoutVars>
          <dgm:hierBranch val="init"/>
        </dgm:presLayoutVars>
      </dgm:prSet>
      <dgm:spPr/>
    </dgm:pt>
    <dgm:pt modelId="{EF74F31B-FF85-428B-A310-4E07C2252341}" type="pres">
      <dgm:prSet presAssocID="{2EE6FD2B-982E-45AB-A6F6-FB1DF9D73FB7}" presName="rootComposite" presStyleCnt="0"/>
      <dgm:spPr/>
    </dgm:pt>
    <dgm:pt modelId="{F6DB6FB2-A0E2-4BA6-9504-9F2CB4ACD82E}" type="pres">
      <dgm:prSet presAssocID="{2EE6FD2B-982E-45AB-A6F6-FB1DF9D73FB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7AD0A29-B293-447A-97DC-EF8F05E2AD93}" type="pres">
      <dgm:prSet presAssocID="{2EE6FD2B-982E-45AB-A6F6-FB1DF9D73FB7}" presName="rootConnector" presStyleLbl="node2" presStyleIdx="2" presStyleCnt="3"/>
      <dgm:spPr/>
    </dgm:pt>
    <dgm:pt modelId="{6C502204-61D8-437D-8725-273292AE194C}" type="pres">
      <dgm:prSet presAssocID="{2EE6FD2B-982E-45AB-A6F6-FB1DF9D73FB7}" presName="hierChild4" presStyleCnt="0"/>
      <dgm:spPr/>
    </dgm:pt>
    <dgm:pt modelId="{CC159200-F4F3-4046-B6DF-D27A2A19E7E9}" type="pres">
      <dgm:prSet presAssocID="{2EE6FD2B-982E-45AB-A6F6-FB1DF9D73FB7}" presName="hierChild5" presStyleCnt="0"/>
      <dgm:spPr/>
    </dgm:pt>
    <dgm:pt modelId="{E84E2894-BC64-4684-B4A6-DEBBAC28F0B2}" type="pres">
      <dgm:prSet presAssocID="{D310E574-2EA1-4C97-835E-AD651239243B}" presName="hierChild3" presStyleCnt="0"/>
      <dgm:spPr/>
    </dgm:pt>
  </dgm:ptLst>
  <dgm:cxnLst>
    <dgm:cxn modelId="{8668DF09-9A3A-4C35-9154-2EA2FFC7D635}" type="presOf" srcId="{13D50C74-2C33-401D-AE37-79EBDAAD5AB2}" destId="{0D3E164A-C354-4753-9AA3-6271FE44E7E1}" srcOrd="0" destOrd="0" presId="urn:microsoft.com/office/officeart/2005/8/layout/orgChart1"/>
    <dgm:cxn modelId="{DE744503-E5A8-4B77-9DD7-A6D68BD3E7A8}" type="presOf" srcId="{D310E574-2EA1-4C97-835E-AD651239243B}" destId="{C04A1BDB-0BBF-4E39-87DE-927206916530}" srcOrd="0" destOrd="0" presId="urn:microsoft.com/office/officeart/2005/8/layout/orgChart1"/>
    <dgm:cxn modelId="{B2A67040-75A6-45DD-B8D5-19EA3267642C}" type="presOf" srcId="{D310E574-2EA1-4C97-835E-AD651239243B}" destId="{BD601422-7CC9-4F22-A5FB-1FF1E0DCA17A}" srcOrd="1" destOrd="0" presId="urn:microsoft.com/office/officeart/2005/8/layout/orgChart1"/>
    <dgm:cxn modelId="{F1E2BD13-5777-4334-B92F-C83B66A70FF7}" type="presOf" srcId="{538F5E12-CDF4-4C09-97FC-74974E61AEB6}" destId="{917FB19B-E014-4265-A517-85F5C6A9370A}" srcOrd="1" destOrd="0" presId="urn:microsoft.com/office/officeart/2005/8/layout/orgChart1"/>
    <dgm:cxn modelId="{1ABE56CB-3B86-49AF-A414-43A0A9EF2175}" type="presOf" srcId="{3D5F6E11-2445-4F61-8EC9-62EB6E2587F4}" destId="{5D28B8BF-C7AB-4CD7-AB43-C67CCEDF3E82}" srcOrd="0" destOrd="0" presId="urn:microsoft.com/office/officeart/2005/8/layout/orgChart1"/>
    <dgm:cxn modelId="{83CCB42A-2D37-449A-82C5-2DED164CD60C}" type="presOf" srcId="{538F5E12-CDF4-4C09-97FC-74974E61AEB6}" destId="{048948AE-5597-4EDB-86B5-12FE76CA8D0F}" srcOrd="0" destOrd="0" presId="urn:microsoft.com/office/officeart/2005/8/layout/orgChart1"/>
    <dgm:cxn modelId="{B13C69B3-5F41-4C06-8543-FA00E740D229}" srcId="{D310E574-2EA1-4C97-835E-AD651239243B}" destId="{2EE6FD2B-982E-45AB-A6F6-FB1DF9D73FB7}" srcOrd="2" destOrd="0" parTransId="{13D50C74-2C33-401D-AE37-79EBDAAD5AB2}" sibTransId="{ACD269C7-3CC9-424A-A9EC-85600E3D5C94}"/>
    <dgm:cxn modelId="{678366C7-5568-4899-B629-90D9AB78861F}" type="presOf" srcId="{2EE6FD2B-982E-45AB-A6F6-FB1DF9D73FB7}" destId="{F6DB6FB2-A0E2-4BA6-9504-9F2CB4ACD82E}" srcOrd="0" destOrd="0" presId="urn:microsoft.com/office/officeart/2005/8/layout/orgChart1"/>
    <dgm:cxn modelId="{0375BE83-84BB-4DC9-8842-20033B5CAE1D}" type="presOf" srcId="{7ED6C055-F03B-446A-B90C-A5E077937F32}" destId="{C97F1D8A-56DB-4943-9F60-BFE9AAE4E164}" srcOrd="0" destOrd="0" presId="urn:microsoft.com/office/officeart/2005/8/layout/orgChart1"/>
    <dgm:cxn modelId="{EF74ADAD-D905-4139-ACDA-DA45A813127B}" type="presOf" srcId="{2EE6FD2B-982E-45AB-A6F6-FB1DF9D73FB7}" destId="{67AD0A29-B293-447A-97DC-EF8F05E2AD93}" srcOrd="1" destOrd="0" presId="urn:microsoft.com/office/officeart/2005/8/layout/orgChart1"/>
    <dgm:cxn modelId="{1F2C8BE1-CC2D-48A3-A18B-66290B23B067}" type="presOf" srcId="{3BB2AE4B-595F-4FD8-BEDD-F1D5E974D758}" destId="{54798AE8-1D2D-45D4-B8F4-A7720151382E}" srcOrd="0" destOrd="0" presId="urn:microsoft.com/office/officeart/2005/8/layout/orgChart1"/>
    <dgm:cxn modelId="{03274E9D-89BB-4CD1-A22B-E6795AB83CE5}" srcId="{3BB2AE4B-595F-4FD8-BEDD-F1D5E974D758}" destId="{D310E574-2EA1-4C97-835E-AD651239243B}" srcOrd="0" destOrd="0" parTransId="{63A7B29D-D245-4F68-9B43-AC5B9D185094}" sibTransId="{E1178F7D-6714-48C1-9740-A3AB73FC6B2C}"/>
    <dgm:cxn modelId="{7BD4276A-678D-429F-9D47-9D591132804E}" srcId="{D310E574-2EA1-4C97-835E-AD651239243B}" destId="{3D5F6E11-2445-4F61-8EC9-62EB6E2587F4}" srcOrd="1" destOrd="0" parTransId="{7ED6C055-F03B-446A-B90C-A5E077937F32}" sibTransId="{3CB7C62C-DE21-41D7-852C-848B09A45D09}"/>
    <dgm:cxn modelId="{ABD1B493-B89A-4A71-9663-BDBF480F170F}" srcId="{D310E574-2EA1-4C97-835E-AD651239243B}" destId="{538F5E12-CDF4-4C09-97FC-74974E61AEB6}" srcOrd="0" destOrd="0" parTransId="{9C40716C-85C8-44CE-B68C-9A1C99FAB284}" sibTransId="{FAA4F15B-27AA-45E7-8F7F-F588232FC63E}"/>
    <dgm:cxn modelId="{4C148449-D5F5-4D3C-AD16-22A4C5A0E877}" type="presOf" srcId="{3D5F6E11-2445-4F61-8EC9-62EB6E2587F4}" destId="{4358F068-4110-4DBA-8D20-8138D4717D4D}" srcOrd="1" destOrd="0" presId="urn:microsoft.com/office/officeart/2005/8/layout/orgChart1"/>
    <dgm:cxn modelId="{C510553D-C2E2-46E0-BD00-CC7A7D1EF9EC}" type="presOf" srcId="{9C40716C-85C8-44CE-B68C-9A1C99FAB284}" destId="{F5F49C08-6CC1-46D9-A001-6728E170B9E9}" srcOrd="0" destOrd="0" presId="urn:microsoft.com/office/officeart/2005/8/layout/orgChart1"/>
    <dgm:cxn modelId="{4F7C2A9B-BEC3-4084-B1C4-4ECD37724994}" type="presParOf" srcId="{54798AE8-1D2D-45D4-B8F4-A7720151382E}" destId="{57F33168-01D2-4DD0-900A-4D1EBA886999}" srcOrd="0" destOrd="0" presId="urn:microsoft.com/office/officeart/2005/8/layout/orgChart1"/>
    <dgm:cxn modelId="{704E95D7-3C0C-4A32-B3D3-E235557D6A6B}" type="presParOf" srcId="{57F33168-01D2-4DD0-900A-4D1EBA886999}" destId="{107EC979-9ACD-4503-A4EB-68201C1A4496}" srcOrd="0" destOrd="0" presId="urn:microsoft.com/office/officeart/2005/8/layout/orgChart1"/>
    <dgm:cxn modelId="{57345738-2A3D-431A-A5ED-B87B294CBDBA}" type="presParOf" srcId="{107EC979-9ACD-4503-A4EB-68201C1A4496}" destId="{C04A1BDB-0BBF-4E39-87DE-927206916530}" srcOrd="0" destOrd="0" presId="urn:microsoft.com/office/officeart/2005/8/layout/orgChart1"/>
    <dgm:cxn modelId="{57D3266C-51BD-46BE-A3F3-A46E3F59FC2C}" type="presParOf" srcId="{107EC979-9ACD-4503-A4EB-68201C1A4496}" destId="{BD601422-7CC9-4F22-A5FB-1FF1E0DCA17A}" srcOrd="1" destOrd="0" presId="urn:microsoft.com/office/officeart/2005/8/layout/orgChart1"/>
    <dgm:cxn modelId="{0C3D68B6-AEF9-4326-9FB8-A84795F692FC}" type="presParOf" srcId="{57F33168-01D2-4DD0-900A-4D1EBA886999}" destId="{37F2AEFD-9559-495E-91E2-EDDBE9AE967A}" srcOrd="1" destOrd="0" presId="urn:microsoft.com/office/officeart/2005/8/layout/orgChart1"/>
    <dgm:cxn modelId="{AF752AF1-C331-461C-A5AF-638EE5A621A2}" type="presParOf" srcId="{37F2AEFD-9559-495E-91E2-EDDBE9AE967A}" destId="{F5F49C08-6CC1-46D9-A001-6728E170B9E9}" srcOrd="0" destOrd="0" presId="urn:microsoft.com/office/officeart/2005/8/layout/orgChart1"/>
    <dgm:cxn modelId="{65D09F1B-CC3C-4DD1-AE99-629A459BAF44}" type="presParOf" srcId="{37F2AEFD-9559-495E-91E2-EDDBE9AE967A}" destId="{F6A53CF7-F4B5-4D24-8815-CD7C59727588}" srcOrd="1" destOrd="0" presId="urn:microsoft.com/office/officeart/2005/8/layout/orgChart1"/>
    <dgm:cxn modelId="{CE7CA076-75FF-4816-B45D-55F803939DF5}" type="presParOf" srcId="{F6A53CF7-F4B5-4D24-8815-CD7C59727588}" destId="{33614263-C4FC-4CE6-A425-83A6DA455709}" srcOrd="0" destOrd="0" presId="urn:microsoft.com/office/officeart/2005/8/layout/orgChart1"/>
    <dgm:cxn modelId="{4643C23C-6ABB-4FD7-99D8-A854D8CAAEEB}" type="presParOf" srcId="{33614263-C4FC-4CE6-A425-83A6DA455709}" destId="{048948AE-5597-4EDB-86B5-12FE76CA8D0F}" srcOrd="0" destOrd="0" presId="urn:microsoft.com/office/officeart/2005/8/layout/orgChart1"/>
    <dgm:cxn modelId="{9654521D-2339-426D-A1AE-C50EA0F61647}" type="presParOf" srcId="{33614263-C4FC-4CE6-A425-83A6DA455709}" destId="{917FB19B-E014-4265-A517-85F5C6A9370A}" srcOrd="1" destOrd="0" presId="urn:microsoft.com/office/officeart/2005/8/layout/orgChart1"/>
    <dgm:cxn modelId="{722E55A5-70B5-43D9-BC73-D8F1B4C45147}" type="presParOf" srcId="{F6A53CF7-F4B5-4D24-8815-CD7C59727588}" destId="{77C7D574-FA53-44E7-A242-73C45BB8DBC8}" srcOrd="1" destOrd="0" presId="urn:microsoft.com/office/officeart/2005/8/layout/orgChart1"/>
    <dgm:cxn modelId="{19E8356F-92B2-492E-8D92-5F3C73AACB25}" type="presParOf" srcId="{F6A53CF7-F4B5-4D24-8815-CD7C59727588}" destId="{0B01F13C-8855-4DBD-9C86-A25785DA193F}" srcOrd="2" destOrd="0" presId="urn:microsoft.com/office/officeart/2005/8/layout/orgChart1"/>
    <dgm:cxn modelId="{5E133C01-73D4-4919-8D88-7E29A6CA97D1}" type="presParOf" srcId="{37F2AEFD-9559-495E-91E2-EDDBE9AE967A}" destId="{C97F1D8A-56DB-4943-9F60-BFE9AAE4E164}" srcOrd="2" destOrd="0" presId="urn:microsoft.com/office/officeart/2005/8/layout/orgChart1"/>
    <dgm:cxn modelId="{053A5ECF-C619-47FF-8A69-8CCB69933BC8}" type="presParOf" srcId="{37F2AEFD-9559-495E-91E2-EDDBE9AE967A}" destId="{F475ABD0-16BC-492C-9EB2-13225E3AEAC4}" srcOrd="3" destOrd="0" presId="urn:microsoft.com/office/officeart/2005/8/layout/orgChart1"/>
    <dgm:cxn modelId="{A678C196-B638-41BC-8283-6BE859CF1F8E}" type="presParOf" srcId="{F475ABD0-16BC-492C-9EB2-13225E3AEAC4}" destId="{5528B88C-7946-4C70-98C6-6F1379A9BB7A}" srcOrd="0" destOrd="0" presId="urn:microsoft.com/office/officeart/2005/8/layout/orgChart1"/>
    <dgm:cxn modelId="{7DC105C9-B2A5-48DA-9765-7542E23F14AD}" type="presParOf" srcId="{5528B88C-7946-4C70-98C6-6F1379A9BB7A}" destId="{5D28B8BF-C7AB-4CD7-AB43-C67CCEDF3E82}" srcOrd="0" destOrd="0" presId="urn:microsoft.com/office/officeart/2005/8/layout/orgChart1"/>
    <dgm:cxn modelId="{83963DE6-316E-4C7B-99AF-1BF791ED2C3C}" type="presParOf" srcId="{5528B88C-7946-4C70-98C6-6F1379A9BB7A}" destId="{4358F068-4110-4DBA-8D20-8138D4717D4D}" srcOrd="1" destOrd="0" presId="urn:microsoft.com/office/officeart/2005/8/layout/orgChart1"/>
    <dgm:cxn modelId="{3B35B7D5-D9EF-4F3F-9093-88648016A9C7}" type="presParOf" srcId="{F475ABD0-16BC-492C-9EB2-13225E3AEAC4}" destId="{9644AB98-671B-4790-A9EE-0797B9FA93DC}" srcOrd="1" destOrd="0" presId="urn:microsoft.com/office/officeart/2005/8/layout/orgChart1"/>
    <dgm:cxn modelId="{28856B73-4BA9-4FF1-80F1-8B440B4C5121}" type="presParOf" srcId="{F475ABD0-16BC-492C-9EB2-13225E3AEAC4}" destId="{82C084C2-25B9-4794-8757-CA072AB7F352}" srcOrd="2" destOrd="0" presId="urn:microsoft.com/office/officeart/2005/8/layout/orgChart1"/>
    <dgm:cxn modelId="{FEAB2B2E-5E96-40EA-A8C6-D04244B5D7E3}" type="presParOf" srcId="{37F2AEFD-9559-495E-91E2-EDDBE9AE967A}" destId="{0D3E164A-C354-4753-9AA3-6271FE44E7E1}" srcOrd="4" destOrd="0" presId="urn:microsoft.com/office/officeart/2005/8/layout/orgChart1"/>
    <dgm:cxn modelId="{9BD5FCC2-BA86-45BB-BF46-482A4428EBF9}" type="presParOf" srcId="{37F2AEFD-9559-495E-91E2-EDDBE9AE967A}" destId="{F9F3D3F3-FBDA-450E-A6B1-D4D9DA31D3BF}" srcOrd="5" destOrd="0" presId="urn:microsoft.com/office/officeart/2005/8/layout/orgChart1"/>
    <dgm:cxn modelId="{4D274DCA-0809-4203-8955-576B915FC619}" type="presParOf" srcId="{F9F3D3F3-FBDA-450E-A6B1-D4D9DA31D3BF}" destId="{EF74F31B-FF85-428B-A310-4E07C2252341}" srcOrd="0" destOrd="0" presId="urn:microsoft.com/office/officeart/2005/8/layout/orgChart1"/>
    <dgm:cxn modelId="{28CBE097-7C4A-452D-9B9D-CBE89977E3CE}" type="presParOf" srcId="{EF74F31B-FF85-428B-A310-4E07C2252341}" destId="{F6DB6FB2-A0E2-4BA6-9504-9F2CB4ACD82E}" srcOrd="0" destOrd="0" presId="urn:microsoft.com/office/officeart/2005/8/layout/orgChart1"/>
    <dgm:cxn modelId="{57902082-8876-40F9-B981-9346F71444F5}" type="presParOf" srcId="{EF74F31B-FF85-428B-A310-4E07C2252341}" destId="{67AD0A29-B293-447A-97DC-EF8F05E2AD93}" srcOrd="1" destOrd="0" presId="urn:microsoft.com/office/officeart/2005/8/layout/orgChart1"/>
    <dgm:cxn modelId="{EB7BE76D-7055-47FE-9283-412619F20A57}" type="presParOf" srcId="{F9F3D3F3-FBDA-450E-A6B1-D4D9DA31D3BF}" destId="{6C502204-61D8-437D-8725-273292AE194C}" srcOrd="1" destOrd="0" presId="urn:microsoft.com/office/officeart/2005/8/layout/orgChart1"/>
    <dgm:cxn modelId="{EAFDEFDA-0A36-47A0-8592-94A094329535}" type="presParOf" srcId="{F9F3D3F3-FBDA-450E-A6B1-D4D9DA31D3BF}" destId="{CC159200-F4F3-4046-B6DF-D27A2A19E7E9}" srcOrd="2" destOrd="0" presId="urn:microsoft.com/office/officeart/2005/8/layout/orgChart1"/>
    <dgm:cxn modelId="{F201488B-A3CF-4581-B15A-F0CFFED23789}" type="presParOf" srcId="{57F33168-01D2-4DD0-900A-4D1EBA886999}" destId="{E84E2894-BC64-4684-B4A6-DEBBAC28F0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164A-C354-4753-9AA3-6271FE44E7E1}">
      <dsp:nvSpPr>
        <dsp:cNvPr id="0" name=""/>
        <dsp:cNvSpPr/>
      </dsp:nvSpPr>
      <dsp:spPr>
        <a:xfrm>
          <a:off x="4457699" y="1615443"/>
          <a:ext cx="3153855" cy="547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681"/>
              </a:lnTo>
              <a:lnTo>
                <a:pt x="3153855" y="273681"/>
              </a:lnTo>
              <a:lnTo>
                <a:pt x="3153855" y="54736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F1D8A-56DB-4943-9F60-BFE9AAE4E164}">
      <dsp:nvSpPr>
        <dsp:cNvPr id="0" name=""/>
        <dsp:cNvSpPr/>
      </dsp:nvSpPr>
      <dsp:spPr>
        <a:xfrm>
          <a:off x="4411980" y="1615443"/>
          <a:ext cx="91440" cy="547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736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49C08-6CC1-46D9-A001-6728E170B9E9}">
      <dsp:nvSpPr>
        <dsp:cNvPr id="0" name=""/>
        <dsp:cNvSpPr/>
      </dsp:nvSpPr>
      <dsp:spPr>
        <a:xfrm>
          <a:off x="1303844" y="1615443"/>
          <a:ext cx="3153855" cy="547363"/>
        </a:xfrm>
        <a:custGeom>
          <a:avLst/>
          <a:gdLst/>
          <a:ahLst/>
          <a:cxnLst/>
          <a:rect l="0" t="0" r="0" b="0"/>
          <a:pathLst>
            <a:path>
              <a:moveTo>
                <a:pt x="3153855" y="0"/>
              </a:moveTo>
              <a:lnTo>
                <a:pt x="3153855" y="273681"/>
              </a:lnTo>
              <a:lnTo>
                <a:pt x="0" y="273681"/>
              </a:lnTo>
              <a:lnTo>
                <a:pt x="0" y="54736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A1BDB-0BBF-4E39-87DE-927206916530}">
      <dsp:nvSpPr>
        <dsp:cNvPr id="0" name=""/>
        <dsp:cNvSpPr/>
      </dsp:nvSpPr>
      <dsp:spPr>
        <a:xfrm>
          <a:off x="3154453" y="312197"/>
          <a:ext cx="2606492" cy="1303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Hizkia Luke S.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i="1" kern="1200" dirty="0" smtClean="0"/>
            <a:t>Project Manager</a:t>
          </a:r>
          <a:endParaRPr lang="id-ID" sz="2000" i="1" kern="1200" dirty="0"/>
        </a:p>
      </dsp:txBody>
      <dsp:txXfrm>
        <a:off x="3154453" y="312197"/>
        <a:ext cx="2606492" cy="1303246"/>
      </dsp:txXfrm>
    </dsp:sp>
    <dsp:sp modelId="{048948AE-5597-4EDB-86B5-12FE76CA8D0F}">
      <dsp:nvSpPr>
        <dsp:cNvPr id="0" name=""/>
        <dsp:cNvSpPr/>
      </dsp:nvSpPr>
      <dsp:spPr>
        <a:xfrm>
          <a:off x="598" y="2162806"/>
          <a:ext cx="2606492" cy="1303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M. Irfan Zidni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i="1" kern="1200" dirty="0" smtClean="0"/>
            <a:t>Designer</a:t>
          </a:r>
          <a:endParaRPr lang="id-ID" sz="2000" i="1" kern="1200" dirty="0"/>
        </a:p>
      </dsp:txBody>
      <dsp:txXfrm>
        <a:off x="598" y="2162806"/>
        <a:ext cx="2606492" cy="1303246"/>
      </dsp:txXfrm>
    </dsp:sp>
    <dsp:sp modelId="{5D28B8BF-C7AB-4CD7-AB43-C67CCEDF3E82}">
      <dsp:nvSpPr>
        <dsp:cNvPr id="0" name=""/>
        <dsp:cNvSpPr/>
      </dsp:nvSpPr>
      <dsp:spPr>
        <a:xfrm>
          <a:off x="3154453" y="2162806"/>
          <a:ext cx="2606492" cy="1303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Bibie Hadi K.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i="1" kern="1200" dirty="0" smtClean="0"/>
            <a:t>Developer</a:t>
          </a:r>
          <a:endParaRPr lang="id-ID" sz="2000" i="1" kern="1200" dirty="0"/>
        </a:p>
      </dsp:txBody>
      <dsp:txXfrm>
        <a:off x="3154453" y="2162806"/>
        <a:ext cx="2606492" cy="1303246"/>
      </dsp:txXfrm>
    </dsp:sp>
    <dsp:sp modelId="{F6DB6FB2-A0E2-4BA6-9504-9F2CB4ACD82E}">
      <dsp:nvSpPr>
        <dsp:cNvPr id="0" name=""/>
        <dsp:cNvSpPr/>
      </dsp:nvSpPr>
      <dsp:spPr>
        <a:xfrm>
          <a:off x="6308309" y="2162806"/>
          <a:ext cx="2606492" cy="1303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Bimo Prakoso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i="1" kern="1200" dirty="0" smtClean="0"/>
            <a:t>System Analyst</a:t>
          </a:r>
          <a:endParaRPr lang="id-ID" sz="2000" i="1" kern="1200" dirty="0"/>
        </a:p>
      </dsp:txBody>
      <dsp:txXfrm>
        <a:off x="6308309" y="2162806"/>
        <a:ext cx="2606492" cy="1303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dirty="0" smtClean="0"/>
              <a:t>161111030 Bimo Prakoso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dirty="0" smtClean="0"/>
              <a:t>161111044 Hizkia Luke 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dirty="0" smtClean="0"/>
              <a:t>161111067 Muhamad Irfan Zidni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dirty="0" smtClean="0"/>
              <a:t>161111078 Bibie Hadi Kusuma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117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Organization Structure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272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2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PowerPoint Presentation</vt:lpstr>
      <vt:lpstr>Organization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2018-07-17T04:57:56Z</dcterms:created>
  <dcterms:modified xsi:type="dcterms:W3CDTF">2018-07-17T05:07:11Z</dcterms:modified>
</cp:coreProperties>
</file>