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62" r:id="rId3"/>
    <p:sldId id="269" r:id="rId4"/>
    <p:sldId id="263" r:id="rId5"/>
    <p:sldId id="264" r:id="rId6"/>
    <p:sldId id="265" r:id="rId7"/>
    <p:sldId id="266" r:id="rId8"/>
    <p:sldId id="267" r:id="rId9"/>
    <p:sldId id="258" r:id="rId10"/>
    <p:sldId id="270" r:id="rId11"/>
    <p:sldId id="268"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51"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83C2969-CD84-448D-A970-8F5D677EFE9B}" type="datetimeFigureOut">
              <a:rPr lang="en-US" smtClean="0"/>
              <a:t>12/14/2016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B7FA088-B285-43C5-8BCA-71DB9E5A295F}" type="slidenum">
              <a:rPr lang="en-US" smtClean="0"/>
              <a:t>‹#›</a:t>
            </a:fld>
            <a:endParaRPr lang="en-US"/>
          </a:p>
        </p:txBody>
      </p:sp>
    </p:spTree>
    <p:extLst>
      <p:ext uri="{BB962C8B-B14F-4D97-AF65-F5344CB8AC3E}">
        <p14:creationId xmlns:p14="http://schemas.microsoft.com/office/powerpoint/2010/main" val="2400612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ADF4C1F-0138-4D27-8180-C6C3B05F24A6}" type="datetimeFigureOut">
              <a:rPr lang="en-US" smtClean="0"/>
              <a:t>12/14/2016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B0F7844-DE66-49DB-94FC-49EFD3E775CE}" type="slidenum">
              <a:rPr lang="en-US" smtClean="0"/>
              <a:t>‹#›</a:t>
            </a:fld>
            <a:endParaRPr lang="en-US"/>
          </a:p>
        </p:txBody>
      </p:sp>
    </p:spTree>
    <p:extLst>
      <p:ext uri="{BB962C8B-B14F-4D97-AF65-F5344CB8AC3E}">
        <p14:creationId xmlns:p14="http://schemas.microsoft.com/office/powerpoint/2010/main" val="195871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1</a:t>
            </a:fld>
            <a:endParaRPr lang="en-US"/>
          </a:p>
        </p:txBody>
      </p:sp>
    </p:spTree>
    <p:extLst>
      <p:ext uri="{BB962C8B-B14F-4D97-AF65-F5344CB8AC3E}">
        <p14:creationId xmlns:p14="http://schemas.microsoft.com/office/powerpoint/2010/main" val="224927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Breadboard</a:t>
            </a:r>
          </a:p>
          <a:p>
            <a:r>
              <a:rPr lang="en-US" dirty="0"/>
              <a:t>PIR MOTION SENSOR</a:t>
            </a:r>
          </a:p>
          <a:p>
            <a:r>
              <a:rPr lang="en-US" dirty="0"/>
              <a:t>Photon</a:t>
            </a:r>
          </a:p>
          <a:p>
            <a:r>
              <a:rPr lang="en-US" dirty="0"/>
              <a:t>3</a:t>
            </a:r>
            <a:r>
              <a:rPr lang="en-US" baseline="0" dirty="0"/>
              <a:t> Jump Wires</a:t>
            </a:r>
          </a:p>
          <a:p>
            <a:endParaRPr lang="en-US" baseline="0" dirty="0"/>
          </a:p>
          <a:p>
            <a:r>
              <a:rPr lang="en-US" baseline="0" dirty="0"/>
              <a:t>Cellphone- receive texts</a:t>
            </a:r>
          </a:p>
          <a:p>
            <a:r>
              <a:rPr lang="en-US" baseline="0" dirty="0"/>
              <a:t>Laptop to track data</a:t>
            </a:r>
          </a:p>
          <a:p>
            <a:endParaRPr lang="en-US" baseline="0" dirty="0"/>
          </a:p>
          <a:p>
            <a:r>
              <a:rPr lang="en-US" baseline="0" dirty="0"/>
              <a:t>Uses-</a:t>
            </a:r>
          </a:p>
          <a:p>
            <a:r>
              <a:rPr lang="en-US" baseline="0" dirty="0"/>
              <a:t>Particle to track when motion happens in my patio- market segment use later on</a:t>
            </a:r>
          </a:p>
          <a:p>
            <a:r>
              <a:rPr lang="en-US" baseline="0" dirty="0"/>
              <a:t>IT Security class power off and on track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2</a:t>
            </a:fld>
            <a:endParaRPr lang="en-US"/>
          </a:p>
        </p:txBody>
      </p:sp>
    </p:spTree>
    <p:extLst>
      <p:ext uri="{BB962C8B-B14F-4D97-AF65-F5344CB8AC3E}">
        <p14:creationId xmlns:p14="http://schemas.microsoft.com/office/powerpoint/2010/main" val="407459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Budget for water and TP</a:t>
            </a:r>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3</a:t>
            </a:fld>
            <a:endParaRPr lang="en-US"/>
          </a:p>
        </p:txBody>
      </p:sp>
    </p:spTree>
    <p:extLst>
      <p:ext uri="{BB962C8B-B14F-4D97-AF65-F5344CB8AC3E}">
        <p14:creationId xmlns:p14="http://schemas.microsoft.com/office/powerpoint/2010/main" val="33996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Segment</a:t>
            </a:r>
          </a:p>
          <a:p>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6</a:t>
            </a:fld>
            <a:endParaRPr lang="en-US"/>
          </a:p>
        </p:txBody>
      </p:sp>
    </p:spTree>
    <p:extLst>
      <p:ext uri="{BB962C8B-B14F-4D97-AF65-F5344CB8AC3E}">
        <p14:creationId xmlns:p14="http://schemas.microsoft.com/office/powerpoint/2010/main" val="166673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Calm</a:t>
            </a:r>
            <a:r>
              <a:rPr lang="en-US" baseline="0" dirty="0"/>
              <a:t> Technology</a:t>
            </a:r>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8</a:t>
            </a:fld>
            <a:endParaRPr lang="en-US"/>
          </a:p>
        </p:txBody>
      </p:sp>
    </p:spTree>
    <p:extLst>
      <p:ext uri="{BB962C8B-B14F-4D97-AF65-F5344CB8AC3E}">
        <p14:creationId xmlns:p14="http://schemas.microsoft.com/office/powerpoint/2010/main" val="309952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Cypress </a:t>
            </a:r>
            <a:r>
              <a:rPr lang="en-US" dirty="0" err="1"/>
              <a:t>wi-fi</a:t>
            </a:r>
            <a:r>
              <a:rPr lang="en-US" dirty="0"/>
              <a:t> chip (one that can be found in Nest Protect, LIFX, and Amazon Dash) alongside a powerful STM32 ARM Cortex M3 microcontroller</a:t>
            </a:r>
          </a:p>
          <a:p>
            <a:pPr defTabSz="931774">
              <a:defRPr/>
            </a:pPr>
            <a:endParaRPr lang="en-US" dirty="0"/>
          </a:p>
          <a:p>
            <a:pPr defTabSz="931774">
              <a:defRPr/>
            </a:pPr>
            <a:r>
              <a:rPr lang="en-US" dirty="0"/>
              <a:t>Firmware to process the chip data and to Expose a </a:t>
            </a:r>
            <a:r>
              <a:rPr lang="en-US" i="1" dirty="0"/>
              <a:t>variable</a:t>
            </a:r>
            <a:r>
              <a:rPr lang="en-US" dirty="0"/>
              <a:t> through the Cloud so that it can be called with </a:t>
            </a:r>
            <a:r>
              <a:rPr lang="en-US" dirty="0"/>
              <a:t>GET /v1/devices/{DEVICE_ID}/{VARIABLE}</a:t>
            </a:r>
            <a:r>
              <a:rPr lang="en-US" dirty="0"/>
              <a:t>. Returns a success value - </a:t>
            </a:r>
            <a:r>
              <a:rPr lang="en-US" dirty="0"/>
              <a:t>true</a:t>
            </a:r>
            <a:r>
              <a:rPr lang="en-US" dirty="0"/>
              <a:t> when the variable was registered.</a:t>
            </a:r>
          </a:p>
          <a:p>
            <a:pPr defTabSz="931774">
              <a:defRPr/>
            </a:pPr>
            <a:endParaRPr lang="en-US" dirty="0"/>
          </a:p>
          <a:p>
            <a:pPr defTabSz="931774">
              <a:defRPr/>
            </a:pPr>
            <a:r>
              <a:rPr lang="en-US" b="1" dirty="0"/>
              <a:t>IFTTT</a:t>
            </a:r>
            <a:r>
              <a:rPr lang="en-US" dirty="0"/>
              <a:t> is a free web-based service that allows users to create chains of simple conditional statements, called "applets", which are triggered based on changes to other web services such as Gmail, Facebook, Instagram, and Pinterest</a:t>
            </a:r>
          </a:p>
          <a:p>
            <a:pPr defTabSz="931774">
              <a:defRPr/>
            </a:pPr>
            <a:r>
              <a:rPr lang="en-US" dirty="0"/>
              <a:t>IFTTT will pull directly from the firmware that is currently flashed to your devices. It will only show </a:t>
            </a:r>
            <a:r>
              <a:rPr lang="en-US" dirty="0" err="1"/>
              <a:t>functions,variables,etc</a:t>
            </a:r>
            <a:r>
              <a:rPr lang="en-US" dirty="0"/>
              <a:t> from firmware that is currently flashed to one of your devices. That means that if, for example, you're trying to use the "Monitor a Function" Trigger you'll need to have flashed firmware to your board that includes </a:t>
            </a:r>
            <a:r>
              <a:rPr lang="en-US" dirty="0" err="1"/>
              <a:t>spark.function</a:t>
            </a:r>
            <a:r>
              <a:rPr lang="en-US" dirty="0"/>
              <a:t>().</a:t>
            </a:r>
          </a:p>
          <a:p>
            <a:pPr defTabSz="931774">
              <a:defRPr/>
            </a:pPr>
            <a:endParaRPr lang="en-US" dirty="0"/>
          </a:p>
          <a:p>
            <a:pPr defTabSz="931774">
              <a:defRPr/>
            </a:pPr>
            <a:r>
              <a:rPr lang="en-US" dirty="0"/>
              <a:t>Scalability and reliability</a:t>
            </a:r>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9</a:t>
            </a:fld>
            <a:endParaRPr lang="en-US"/>
          </a:p>
        </p:txBody>
      </p:sp>
    </p:spTree>
    <p:extLst>
      <p:ext uri="{BB962C8B-B14F-4D97-AF65-F5344CB8AC3E}">
        <p14:creationId xmlns:p14="http://schemas.microsoft.com/office/powerpoint/2010/main" val="3758797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0F7844-DE66-49DB-94FC-49EFD3E775CE}" type="slidenum">
              <a:rPr lang="en-US" smtClean="0"/>
              <a:t>11</a:t>
            </a:fld>
            <a:endParaRPr lang="en-US"/>
          </a:p>
        </p:txBody>
      </p:sp>
    </p:spTree>
    <p:extLst>
      <p:ext uri="{BB962C8B-B14F-4D97-AF65-F5344CB8AC3E}">
        <p14:creationId xmlns:p14="http://schemas.microsoft.com/office/powerpoint/2010/main" val="2847712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youtu.be/o81unqGsa4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2086" y="1625600"/>
            <a:ext cx="9157252" cy="1862048"/>
          </a:xfrm>
          <a:prstGeom prst="rect">
            <a:avLst/>
          </a:prstGeom>
          <a:noFill/>
        </p:spPr>
        <p:txBody>
          <a:bodyPr wrap="square" rtlCol="0">
            <a:spAutoFit/>
          </a:bodyPr>
          <a:lstStyle/>
          <a:p>
            <a:r>
              <a:rPr lang="en-US" sz="11500" b="1" dirty="0">
                <a:effectLst>
                  <a:outerShdw blurRad="38100" dist="38100" dir="2700000" algn="tl">
                    <a:srgbClr val="000000">
                      <a:alpha val="43137"/>
                    </a:srgbClr>
                  </a:outerShdw>
                </a:effectLst>
                <a:latin typeface="Raleway" pitchFamily="50" charset="0"/>
              </a:rPr>
              <a:t>TmoTion</a:t>
            </a:r>
          </a:p>
        </p:txBody>
      </p:sp>
      <p:sp>
        <p:nvSpPr>
          <p:cNvPr id="7" name="TextBox 6"/>
          <p:cNvSpPr txBox="1"/>
          <p:nvPr/>
        </p:nvSpPr>
        <p:spPr>
          <a:xfrm>
            <a:off x="5214730" y="3186425"/>
            <a:ext cx="3432313" cy="1200329"/>
          </a:xfrm>
          <a:prstGeom prst="rect">
            <a:avLst/>
          </a:prstGeom>
          <a:noFill/>
        </p:spPr>
        <p:txBody>
          <a:bodyPr wrap="square" rtlCol="0">
            <a:spAutoFit/>
          </a:bodyPr>
          <a:lstStyle/>
          <a:p>
            <a:pPr algn="r"/>
            <a:r>
              <a:rPr lang="en-US" sz="2400" dirty="0">
                <a:latin typeface="Candara" panose="020E0502030303020204" pitchFamily="34" charset="0"/>
              </a:rPr>
              <a:t>IoT Solution</a:t>
            </a:r>
          </a:p>
          <a:p>
            <a:pPr algn="r"/>
            <a:r>
              <a:rPr lang="en-US" sz="2400" dirty="0">
                <a:latin typeface="Candara" panose="020E0502030303020204" pitchFamily="34" charset="0"/>
              </a:rPr>
              <a:t>Alom Walters</a:t>
            </a:r>
          </a:p>
          <a:p>
            <a:pPr algn="r"/>
            <a:r>
              <a:rPr lang="en-US" sz="2400" dirty="0">
                <a:latin typeface="Candara" panose="020E0502030303020204" pitchFamily="34" charset="0"/>
              </a:rPr>
              <a:t>12/13/2016</a:t>
            </a:r>
          </a:p>
        </p:txBody>
      </p:sp>
    </p:spTree>
    <p:extLst>
      <p:ext uri="{BB962C8B-B14F-4D97-AF65-F5344CB8AC3E}">
        <p14:creationId xmlns:p14="http://schemas.microsoft.com/office/powerpoint/2010/main" val="401820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2231" y="161431"/>
            <a:ext cx="7639050" cy="1343025"/>
          </a:xfrm>
          <a:prstGeom prst="rect">
            <a:avLst/>
          </a:prstGeom>
        </p:spPr>
      </p:pic>
      <p:pic>
        <p:nvPicPr>
          <p:cNvPr id="6" name="Picture 5"/>
          <p:cNvPicPr>
            <a:picLocks noChangeAspect="1"/>
          </p:cNvPicPr>
          <p:nvPr/>
        </p:nvPicPr>
        <p:blipFill>
          <a:blip r:embed="rId3"/>
          <a:stretch>
            <a:fillRect/>
          </a:stretch>
        </p:blipFill>
        <p:spPr>
          <a:xfrm>
            <a:off x="1857252" y="1587461"/>
            <a:ext cx="3959772" cy="2969829"/>
          </a:xfrm>
          <a:prstGeom prst="rect">
            <a:avLst/>
          </a:prstGeom>
        </p:spPr>
      </p:pic>
      <p:pic>
        <p:nvPicPr>
          <p:cNvPr id="7" name="Picture 6"/>
          <p:cNvPicPr>
            <a:picLocks noChangeAspect="1"/>
          </p:cNvPicPr>
          <p:nvPr/>
        </p:nvPicPr>
        <p:blipFill>
          <a:blip r:embed="rId4"/>
          <a:stretch>
            <a:fillRect/>
          </a:stretch>
        </p:blipFill>
        <p:spPr>
          <a:xfrm>
            <a:off x="6439762" y="1767904"/>
            <a:ext cx="5175721" cy="2816772"/>
          </a:xfrm>
          <a:prstGeom prst="rect">
            <a:avLst/>
          </a:prstGeom>
        </p:spPr>
      </p:pic>
      <p:sp>
        <p:nvSpPr>
          <p:cNvPr id="8" name="Rectangle 7"/>
          <p:cNvSpPr/>
          <p:nvPr/>
        </p:nvSpPr>
        <p:spPr>
          <a:xfrm>
            <a:off x="4494668" y="1634783"/>
            <a:ext cx="123783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$19</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9" name="Picture 8"/>
          <p:cNvPicPr>
            <a:picLocks noChangeAspect="1"/>
          </p:cNvPicPr>
          <p:nvPr/>
        </p:nvPicPr>
        <p:blipFill>
          <a:blip r:embed="rId5"/>
          <a:stretch>
            <a:fillRect/>
          </a:stretch>
        </p:blipFill>
        <p:spPr>
          <a:xfrm>
            <a:off x="2695740" y="4687617"/>
            <a:ext cx="4171224" cy="2088767"/>
          </a:xfrm>
          <a:prstGeom prst="rect">
            <a:avLst/>
          </a:prstGeom>
        </p:spPr>
      </p:pic>
    </p:spTree>
    <p:extLst>
      <p:ext uri="{BB962C8B-B14F-4D97-AF65-F5344CB8AC3E}">
        <p14:creationId xmlns:p14="http://schemas.microsoft.com/office/powerpoint/2010/main" val="395880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2086" y="1625600"/>
            <a:ext cx="9157252" cy="1862048"/>
          </a:xfrm>
          <a:prstGeom prst="rect">
            <a:avLst/>
          </a:prstGeom>
          <a:noFill/>
        </p:spPr>
        <p:txBody>
          <a:bodyPr wrap="square" rtlCol="0">
            <a:spAutoFit/>
          </a:bodyPr>
          <a:lstStyle/>
          <a:p>
            <a:r>
              <a:rPr lang="en-US" sz="11500" b="1" dirty="0">
                <a:effectLst>
                  <a:outerShdw blurRad="38100" dist="38100" dir="2700000" algn="tl">
                    <a:srgbClr val="000000">
                      <a:alpha val="43137"/>
                    </a:srgbClr>
                  </a:outerShdw>
                </a:effectLst>
                <a:latin typeface="Raleway" pitchFamily="50" charset="0"/>
                <a:hlinkClick r:id="rId3"/>
              </a:rPr>
              <a:t>TmoTion</a:t>
            </a:r>
            <a:endParaRPr lang="en-US" sz="11500" b="1" dirty="0">
              <a:effectLst>
                <a:outerShdw blurRad="38100" dist="38100" dir="2700000" algn="tl">
                  <a:srgbClr val="000000">
                    <a:alpha val="43137"/>
                  </a:srgbClr>
                </a:outerShdw>
              </a:effectLst>
              <a:latin typeface="Raleway" pitchFamily="50" charset="0"/>
            </a:endParaRPr>
          </a:p>
        </p:txBody>
      </p:sp>
    </p:spTree>
    <p:extLst>
      <p:ext uri="{BB962C8B-B14F-4D97-AF65-F5344CB8AC3E}">
        <p14:creationId xmlns:p14="http://schemas.microsoft.com/office/powerpoint/2010/main" val="14943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101600"/>
            <a:ext cx="2429933" cy="1456267"/>
          </a:xfrm>
        </p:spPr>
        <p:txBody>
          <a:bodyPr/>
          <a:lstStyle/>
          <a:p>
            <a:r>
              <a:rPr lang="en-US" dirty="0"/>
              <a:t>Hardware</a:t>
            </a:r>
          </a:p>
        </p:txBody>
      </p:sp>
      <p:pic>
        <p:nvPicPr>
          <p:cNvPr id="7" name="Picture 6"/>
          <p:cNvPicPr>
            <a:picLocks noChangeAspect="1"/>
          </p:cNvPicPr>
          <p:nvPr/>
        </p:nvPicPr>
        <p:blipFill>
          <a:blip r:embed="rId3"/>
          <a:stretch>
            <a:fillRect/>
          </a:stretch>
        </p:blipFill>
        <p:spPr>
          <a:xfrm>
            <a:off x="448733" y="1557867"/>
            <a:ext cx="8210550" cy="4438650"/>
          </a:xfrm>
          <a:prstGeom prst="rect">
            <a:avLst/>
          </a:prstGeom>
        </p:spPr>
      </p:pic>
      <p:sp>
        <p:nvSpPr>
          <p:cNvPr id="8" name="Rectangle 7"/>
          <p:cNvSpPr/>
          <p:nvPr/>
        </p:nvSpPr>
        <p:spPr>
          <a:xfrm>
            <a:off x="9459912" y="2427294"/>
            <a:ext cx="2350559" cy="1323439"/>
          </a:xfrm>
          <a:prstGeom prst="rect">
            <a:avLst/>
          </a:prstGeom>
        </p:spPr>
        <p:txBody>
          <a:bodyPr wrap="square">
            <a:spAutoFit/>
          </a:bodyPr>
          <a:lstStyle/>
          <a:p>
            <a:pPr marL="571500" indent="-571500">
              <a:buFont typeface="Wingdings" panose="05000000000000000000" pitchFamily="2" charset="2"/>
              <a:buChar char="ü"/>
            </a:pPr>
            <a:r>
              <a:rPr lang="en-US" sz="4000" dirty="0"/>
              <a:t>Particle</a:t>
            </a:r>
          </a:p>
          <a:p>
            <a:pPr marL="571500" indent="-571500">
              <a:buFont typeface="Wingdings" panose="05000000000000000000" pitchFamily="2" charset="2"/>
              <a:buChar char="ü"/>
            </a:pPr>
            <a:r>
              <a:rPr lang="en-US" sz="4000" dirty="0"/>
              <a:t>IFTT</a:t>
            </a:r>
          </a:p>
        </p:txBody>
      </p:sp>
      <p:sp>
        <p:nvSpPr>
          <p:cNvPr id="9" name="Title 1"/>
          <p:cNvSpPr txBox="1">
            <a:spLocks/>
          </p:cNvSpPr>
          <p:nvPr/>
        </p:nvSpPr>
        <p:spPr>
          <a:xfrm>
            <a:off x="9404350" y="135467"/>
            <a:ext cx="2406121"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sOFTware</a:t>
            </a:r>
          </a:p>
        </p:txBody>
      </p:sp>
    </p:spTree>
    <p:extLst>
      <p:ext uri="{BB962C8B-B14F-4D97-AF65-F5344CB8AC3E}">
        <p14:creationId xmlns:p14="http://schemas.microsoft.com/office/powerpoint/2010/main" val="9869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54623" y="295713"/>
            <a:ext cx="3857296" cy="2889249"/>
          </a:xfrm>
          <a:prstGeom prst="rect">
            <a:avLst/>
          </a:prstGeom>
        </p:spPr>
      </p:pic>
      <p:pic>
        <p:nvPicPr>
          <p:cNvPr id="5" name="Picture 4"/>
          <p:cNvPicPr>
            <a:picLocks noChangeAspect="1"/>
          </p:cNvPicPr>
          <p:nvPr/>
        </p:nvPicPr>
        <p:blipFill>
          <a:blip r:embed="rId4"/>
          <a:stretch>
            <a:fillRect/>
          </a:stretch>
        </p:blipFill>
        <p:spPr>
          <a:xfrm>
            <a:off x="378374" y="3563007"/>
            <a:ext cx="4200196" cy="2921876"/>
          </a:xfrm>
          <a:prstGeom prst="rect">
            <a:avLst/>
          </a:prstGeom>
        </p:spPr>
      </p:pic>
      <p:pic>
        <p:nvPicPr>
          <p:cNvPr id="6" name="Picture 5"/>
          <p:cNvPicPr>
            <a:picLocks noChangeAspect="1"/>
          </p:cNvPicPr>
          <p:nvPr/>
        </p:nvPicPr>
        <p:blipFill>
          <a:blip r:embed="rId5"/>
          <a:stretch>
            <a:fillRect/>
          </a:stretch>
        </p:blipFill>
        <p:spPr>
          <a:xfrm>
            <a:off x="6666678" y="1533288"/>
            <a:ext cx="5094398" cy="3286708"/>
          </a:xfrm>
          <a:prstGeom prst="rect">
            <a:avLst/>
          </a:prstGeom>
        </p:spPr>
      </p:pic>
    </p:spTree>
    <p:extLst>
      <p:ext uri="{BB962C8B-B14F-4D97-AF65-F5344CB8AC3E}">
        <p14:creationId xmlns:p14="http://schemas.microsoft.com/office/powerpoint/2010/main" val="207706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69332"/>
            <a:ext cx="12223749" cy="6519333"/>
          </a:xfrm>
          <a:prstGeom prst="rect">
            <a:avLst/>
          </a:prstGeom>
        </p:spPr>
      </p:pic>
    </p:spTree>
    <p:extLst>
      <p:ext uri="{BB962C8B-B14F-4D97-AF65-F5344CB8AC3E}">
        <p14:creationId xmlns:p14="http://schemas.microsoft.com/office/powerpoint/2010/main" val="18917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186266"/>
            <a:ext cx="12160250" cy="6485467"/>
          </a:xfrm>
          <a:prstGeom prst="rect">
            <a:avLst/>
          </a:prstGeom>
        </p:spPr>
      </p:pic>
    </p:spTree>
    <p:extLst>
      <p:ext uri="{BB962C8B-B14F-4D97-AF65-F5344CB8AC3E}">
        <p14:creationId xmlns:p14="http://schemas.microsoft.com/office/powerpoint/2010/main" val="321256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3"/>
          <a:srcRect b="5147"/>
          <a:stretch/>
        </p:blipFill>
        <p:spPr>
          <a:xfrm>
            <a:off x="-4866" y="135468"/>
            <a:ext cx="12196866" cy="6502400"/>
          </a:xfrm>
          <a:prstGeom prst="rect">
            <a:avLst/>
          </a:prstGeom>
        </p:spPr>
      </p:pic>
    </p:spTree>
    <p:extLst>
      <p:ext uri="{BB962C8B-B14F-4D97-AF65-F5344CB8AC3E}">
        <p14:creationId xmlns:p14="http://schemas.microsoft.com/office/powerpoint/2010/main" val="274915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17101"/>
            <a:ext cx="12192000" cy="6589931"/>
          </a:xfrm>
          <a:prstGeom prst="rect">
            <a:avLst/>
          </a:prstGeom>
        </p:spPr>
      </p:pic>
    </p:spTree>
    <p:extLst>
      <p:ext uri="{BB962C8B-B14F-4D97-AF65-F5344CB8AC3E}">
        <p14:creationId xmlns:p14="http://schemas.microsoft.com/office/powerpoint/2010/main" val="255917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167187" y="0"/>
            <a:ext cx="3857625" cy="6858000"/>
          </a:xfrm>
          <a:prstGeom prst="rect">
            <a:avLst/>
          </a:prstGeom>
        </p:spPr>
      </p:pic>
    </p:spTree>
    <p:extLst>
      <p:ext uri="{BB962C8B-B14F-4D97-AF65-F5344CB8AC3E}">
        <p14:creationId xmlns:p14="http://schemas.microsoft.com/office/powerpoint/2010/main" val="145689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a:t>
            </a:r>
          </a:p>
        </p:txBody>
      </p:sp>
      <p:sp>
        <p:nvSpPr>
          <p:cNvPr id="4" name="Rectangle 3"/>
          <p:cNvSpPr/>
          <p:nvPr/>
        </p:nvSpPr>
        <p:spPr>
          <a:xfrm>
            <a:off x="3048000" y="2967335"/>
            <a:ext cx="6096000" cy="369332"/>
          </a:xfrm>
          <a:prstGeom prst="rect">
            <a:avLst/>
          </a:prstGeom>
        </p:spPr>
        <p:txBody>
          <a:bodyPr>
            <a:spAutoFit/>
          </a:bodyPr>
          <a:lstStyle/>
          <a:p>
            <a:endParaRPr lang="en-US" dirty="0"/>
          </a:p>
        </p:txBody>
      </p:sp>
      <p:pic>
        <p:nvPicPr>
          <p:cNvPr id="6" name="Picture 5"/>
          <p:cNvPicPr>
            <a:picLocks noChangeAspect="1"/>
          </p:cNvPicPr>
          <p:nvPr/>
        </p:nvPicPr>
        <p:blipFill>
          <a:blip r:embed="rId3"/>
          <a:stretch>
            <a:fillRect/>
          </a:stretch>
        </p:blipFill>
        <p:spPr>
          <a:xfrm>
            <a:off x="278960" y="2052935"/>
            <a:ext cx="11591307" cy="4039876"/>
          </a:xfrm>
          <a:prstGeom prst="rect">
            <a:avLst/>
          </a:prstGeom>
        </p:spPr>
      </p:pic>
    </p:spTree>
    <p:extLst>
      <p:ext uri="{BB962C8B-B14F-4D97-AF65-F5344CB8AC3E}">
        <p14:creationId xmlns:p14="http://schemas.microsoft.com/office/powerpoint/2010/main" val="3236521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188</TotalTime>
  <Words>106</Words>
  <Application>Microsoft Office PowerPoint</Application>
  <PresentationFormat>Widescreen</PresentationFormat>
  <Paragraphs>40</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Candara</vt:lpstr>
      <vt:lpstr>Raleway</vt:lpstr>
      <vt:lpstr>Wingdings</vt:lpstr>
      <vt:lpstr>Celestial</vt:lpstr>
      <vt:lpstr>PowerPoint Presentation</vt:lpstr>
      <vt:lpstr>Hardware</vt:lpstr>
      <vt:lpstr>PowerPoint Presentation</vt:lpstr>
      <vt:lpstr>PowerPoint Presentation</vt:lpstr>
      <vt:lpstr>PowerPoint Presentation</vt:lpstr>
      <vt:lpstr>PowerPoint Presentation</vt:lpstr>
      <vt:lpstr>PowerPoint Presentation</vt:lpstr>
      <vt:lpstr>PowerPoint Presentation</vt:lpstr>
      <vt:lpstr>The 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Martinez Aleman, Alom M.</dc:creator>
  <cp:lastModifiedBy>Martinez Aleman, Alom M.</cp:lastModifiedBy>
  <cp:revision>13</cp:revision>
  <cp:lastPrinted>2016-12-14T23:34:00Z</cp:lastPrinted>
  <dcterms:created xsi:type="dcterms:W3CDTF">2016-11-29T23:24:50Z</dcterms:created>
  <dcterms:modified xsi:type="dcterms:W3CDTF">2016-12-14T23:35:35Z</dcterms:modified>
</cp:coreProperties>
</file>