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1CD9E-634C-418A-9163-53325B2340CA}" type="doc">
      <dgm:prSet loTypeId="urn:microsoft.com/office/officeart/2005/8/layout/defaul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BC4A6D4C-D574-4AF7-8202-C0F0EADD4F87}">
      <dgm:prSet phldrT="[نص]"/>
      <dgm:spPr/>
      <dgm:t>
        <a:bodyPr/>
        <a:lstStyle/>
        <a:p>
          <a:pPr rtl="1"/>
          <a:r>
            <a:rPr lang="ar-SA" dirty="0"/>
            <a:t>إطفاء</a:t>
          </a:r>
        </a:p>
        <a:p>
          <a:pPr rtl="1"/>
          <a:r>
            <a:rPr lang="en-US" dirty="0"/>
            <a:t>(OFF)</a:t>
          </a:r>
          <a:endParaRPr lang="ar-SA" dirty="0"/>
        </a:p>
      </dgm:t>
    </dgm:pt>
    <dgm:pt modelId="{3E0D7DBA-E830-4D59-BC44-59A2736705B4}" type="parTrans" cxnId="{E77E0F63-F635-4DF5-9BA3-B9025692EFB8}">
      <dgm:prSet/>
      <dgm:spPr/>
      <dgm:t>
        <a:bodyPr/>
        <a:lstStyle/>
        <a:p>
          <a:pPr rtl="1"/>
          <a:endParaRPr lang="ar-SA"/>
        </a:p>
      </dgm:t>
    </dgm:pt>
    <dgm:pt modelId="{7FDC7776-6312-4B65-B2B6-BD76A9A012A6}" type="sibTrans" cxnId="{E77E0F63-F635-4DF5-9BA3-B9025692EFB8}">
      <dgm:prSet/>
      <dgm:spPr/>
      <dgm:t>
        <a:bodyPr/>
        <a:lstStyle/>
        <a:p>
          <a:pPr rtl="1"/>
          <a:endParaRPr lang="ar-SA"/>
        </a:p>
      </dgm:t>
    </dgm:pt>
    <dgm:pt modelId="{56EE4CEE-B5D3-42B2-A5C9-22994F68B468}">
      <dgm:prSet phldrT="[نص]"/>
      <dgm:spPr/>
      <dgm:t>
        <a:bodyPr/>
        <a:lstStyle/>
        <a:p>
          <a:pPr rtl="1"/>
          <a:r>
            <a:rPr lang="ar-SA" dirty="0"/>
            <a:t>تشغيل</a:t>
          </a:r>
        </a:p>
        <a:p>
          <a:pPr rtl="1"/>
          <a:r>
            <a:rPr lang="en-US" dirty="0"/>
            <a:t>(ON)</a:t>
          </a:r>
          <a:endParaRPr lang="ar-SA" dirty="0"/>
        </a:p>
      </dgm:t>
    </dgm:pt>
    <dgm:pt modelId="{82E9FE78-71B3-4C25-B75D-73A38306D88F}" type="parTrans" cxnId="{4EFA8A44-91A4-4C4D-A86A-11F54BDD3370}">
      <dgm:prSet/>
      <dgm:spPr/>
      <dgm:t>
        <a:bodyPr/>
        <a:lstStyle/>
        <a:p>
          <a:pPr rtl="1"/>
          <a:endParaRPr lang="ar-SA"/>
        </a:p>
      </dgm:t>
    </dgm:pt>
    <dgm:pt modelId="{34239A3A-464B-418C-A508-480A2701302B}" type="sibTrans" cxnId="{4EFA8A44-91A4-4C4D-A86A-11F54BDD3370}">
      <dgm:prSet/>
      <dgm:spPr/>
      <dgm:t>
        <a:bodyPr/>
        <a:lstStyle/>
        <a:p>
          <a:pPr rtl="1"/>
          <a:endParaRPr lang="ar-SA"/>
        </a:p>
      </dgm:t>
    </dgm:pt>
    <dgm:pt modelId="{4D0982C8-D4BD-4CAA-9636-45D4A60A5A4F}" type="pres">
      <dgm:prSet presAssocID="{AE51CD9E-634C-418A-9163-53325B2340CA}" presName="diagram" presStyleCnt="0">
        <dgm:presLayoutVars>
          <dgm:dir/>
          <dgm:resizeHandles val="exact"/>
        </dgm:presLayoutVars>
      </dgm:prSet>
      <dgm:spPr/>
    </dgm:pt>
    <dgm:pt modelId="{E94E1CF7-F12E-4BE1-A379-5D87A9FC8DE7}" type="pres">
      <dgm:prSet presAssocID="{BC4A6D4C-D574-4AF7-8202-C0F0EADD4F87}" presName="node" presStyleLbl="node1" presStyleIdx="0" presStyleCnt="2">
        <dgm:presLayoutVars>
          <dgm:bulletEnabled val="1"/>
        </dgm:presLayoutVars>
      </dgm:prSet>
      <dgm:spPr/>
    </dgm:pt>
    <dgm:pt modelId="{8F13C422-2C7C-4C6D-9602-666BA341093B}" type="pres">
      <dgm:prSet presAssocID="{7FDC7776-6312-4B65-B2B6-BD76A9A012A6}" presName="sibTrans" presStyleCnt="0"/>
      <dgm:spPr/>
    </dgm:pt>
    <dgm:pt modelId="{9475F3FD-2D54-4427-B949-FC38A2EE7C03}" type="pres">
      <dgm:prSet presAssocID="{56EE4CEE-B5D3-42B2-A5C9-22994F68B468}" presName="node" presStyleLbl="node1" presStyleIdx="1" presStyleCnt="2">
        <dgm:presLayoutVars>
          <dgm:bulletEnabled val="1"/>
        </dgm:presLayoutVars>
      </dgm:prSet>
      <dgm:spPr/>
    </dgm:pt>
  </dgm:ptLst>
  <dgm:cxnLst>
    <dgm:cxn modelId="{2C1503D9-20FF-4DEA-A042-317EEDF25FA3}" type="presOf" srcId="{BC4A6D4C-D574-4AF7-8202-C0F0EADD4F87}" destId="{E94E1CF7-F12E-4BE1-A379-5D87A9FC8DE7}" srcOrd="0" destOrd="0" presId="urn:microsoft.com/office/officeart/2005/8/layout/default"/>
    <dgm:cxn modelId="{D35D979B-CC0E-4254-B2B7-02F1D02AA4A0}" type="presOf" srcId="{AE51CD9E-634C-418A-9163-53325B2340CA}" destId="{4D0982C8-D4BD-4CAA-9636-45D4A60A5A4F}" srcOrd="0" destOrd="0" presId="urn:microsoft.com/office/officeart/2005/8/layout/default"/>
    <dgm:cxn modelId="{4EFA8A44-91A4-4C4D-A86A-11F54BDD3370}" srcId="{AE51CD9E-634C-418A-9163-53325B2340CA}" destId="{56EE4CEE-B5D3-42B2-A5C9-22994F68B468}" srcOrd="1" destOrd="0" parTransId="{82E9FE78-71B3-4C25-B75D-73A38306D88F}" sibTransId="{34239A3A-464B-418C-A508-480A2701302B}"/>
    <dgm:cxn modelId="{E77E0F63-F635-4DF5-9BA3-B9025692EFB8}" srcId="{AE51CD9E-634C-418A-9163-53325B2340CA}" destId="{BC4A6D4C-D574-4AF7-8202-C0F0EADD4F87}" srcOrd="0" destOrd="0" parTransId="{3E0D7DBA-E830-4D59-BC44-59A2736705B4}" sibTransId="{7FDC7776-6312-4B65-B2B6-BD76A9A012A6}"/>
    <dgm:cxn modelId="{EA95991E-9FFC-40B3-B409-A7E91FC00FE9}" type="presOf" srcId="{56EE4CEE-B5D3-42B2-A5C9-22994F68B468}" destId="{9475F3FD-2D54-4427-B949-FC38A2EE7C03}" srcOrd="0" destOrd="0" presId="urn:microsoft.com/office/officeart/2005/8/layout/default"/>
    <dgm:cxn modelId="{EDEC44A3-0417-4F07-BB7B-A5D4E44A264A}" type="presParOf" srcId="{4D0982C8-D4BD-4CAA-9636-45D4A60A5A4F}" destId="{E94E1CF7-F12E-4BE1-A379-5D87A9FC8DE7}" srcOrd="0" destOrd="0" presId="urn:microsoft.com/office/officeart/2005/8/layout/default"/>
    <dgm:cxn modelId="{887B41D5-22AC-46CA-8A7B-3F1A4E7BDE06}" type="presParOf" srcId="{4D0982C8-D4BD-4CAA-9636-45D4A60A5A4F}" destId="{8F13C422-2C7C-4C6D-9602-666BA341093B}" srcOrd="1" destOrd="0" presId="urn:microsoft.com/office/officeart/2005/8/layout/default"/>
    <dgm:cxn modelId="{56285CDC-23F5-4172-9B43-D033790DA799}" type="presParOf" srcId="{4D0982C8-D4BD-4CAA-9636-45D4A60A5A4F}" destId="{9475F3FD-2D54-4427-B949-FC38A2EE7C0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DC157-4745-4FB0-A5FF-0C1F91A789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ECD6C21E-BC76-4110-9B19-CA8B1966FFA7}">
      <dgm:prSet phldrT="[نص]"/>
      <dgm:spPr/>
      <dgm:t>
        <a:bodyPr/>
        <a:lstStyle/>
        <a:p>
          <a:pPr rtl="1"/>
          <a:r>
            <a:rPr lang="ar-SA" dirty="0"/>
            <a:t>هذا يعني ان هناك إشارة كهربائية وستمثل برقم (</a:t>
          </a:r>
          <a:r>
            <a:rPr lang="en-US" dirty="0"/>
            <a:t>1</a:t>
          </a:r>
          <a:r>
            <a:rPr lang="ar-SA" dirty="0"/>
            <a:t>)</a:t>
          </a:r>
        </a:p>
      </dgm:t>
    </dgm:pt>
    <dgm:pt modelId="{FAFC0FEF-7DF6-47BD-A77D-3358634E3F13}" type="parTrans" cxnId="{578FAAAD-2EE4-4019-839D-758E1CBEB631}">
      <dgm:prSet/>
      <dgm:spPr/>
      <dgm:t>
        <a:bodyPr/>
        <a:lstStyle/>
        <a:p>
          <a:pPr rtl="1"/>
          <a:endParaRPr lang="ar-SA"/>
        </a:p>
      </dgm:t>
    </dgm:pt>
    <dgm:pt modelId="{6718C5E6-66C3-42EA-8F9F-F284E7BA0E0F}" type="sibTrans" cxnId="{578FAAAD-2EE4-4019-839D-758E1CBEB631}">
      <dgm:prSet/>
      <dgm:spPr/>
      <dgm:t>
        <a:bodyPr/>
        <a:lstStyle/>
        <a:p>
          <a:pPr rtl="1"/>
          <a:endParaRPr lang="ar-SA"/>
        </a:p>
      </dgm:t>
    </dgm:pt>
    <dgm:pt modelId="{44CFBB8B-448C-4430-A0BB-5D65A77392BB}">
      <dgm:prSet phldrT="[نص]"/>
      <dgm:spPr/>
      <dgm:t>
        <a:bodyPr/>
        <a:lstStyle/>
        <a:p>
          <a:pPr rtl="1"/>
          <a:r>
            <a:rPr lang="ar-SA" dirty="0"/>
            <a:t>هذا يعني انه </a:t>
          </a:r>
          <a:r>
            <a:rPr lang="ar-SA" dirty="0" err="1"/>
            <a:t>لاتوجد</a:t>
          </a:r>
          <a:r>
            <a:rPr lang="ar-SA" dirty="0"/>
            <a:t> إشارة كهربائية وستمثل برقم (</a:t>
          </a:r>
          <a:r>
            <a:rPr lang="en-US" dirty="0"/>
            <a:t>0</a:t>
          </a:r>
          <a:r>
            <a:rPr lang="ar-SA" dirty="0"/>
            <a:t>) </a:t>
          </a:r>
        </a:p>
      </dgm:t>
    </dgm:pt>
    <dgm:pt modelId="{5C2118CF-EBBF-41FB-A26D-157CFB11621B}" type="parTrans" cxnId="{5CF7C486-D127-4DEF-B4A9-55B39C01E0DD}">
      <dgm:prSet/>
      <dgm:spPr/>
      <dgm:t>
        <a:bodyPr/>
        <a:lstStyle/>
        <a:p>
          <a:pPr rtl="1"/>
          <a:endParaRPr lang="ar-SA"/>
        </a:p>
      </dgm:t>
    </dgm:pt>
    <dgm:pt modelId="{009C8B34-B138-41EF-8AF7-285CC38CA5A3}" type="sibTrans" cxnId="{5CF7C486-D127-4DEF-B4A9-55B39C01E0DD}">
      <dgm:prSet/>
      <dgm:spPr/>
      <dgm:t>
        <a:bodyPr/>
        <a:lstStyle/>
        <a:p>
          <a:pPr rtl="1"/>
          <a:endParaRPr lang="ar-SA"/>
        </a:p>
      </dgm:t>
    </dgm:pt>
    <dgm:pt modelId="{20856F80-56BB-4D4E-8B53-D17F9CE44214}">
      <dgm:prSet/>
      <dgm:spPr/>
      <dgm:t>
        <a:bodyPr/>
        <a:lstStyle/>
        <a:p>
          <a:pPr rtl="1"/>
          <a:r>
            <a:rPr lang="ar-SA" dirty="0"/>
            <a:t>اذا كانت الدائرة مغلقة وعندها سيمر التيار الكهربائي</a:t>
          </a:r>
        </a:p>
      </dgm:t>
    </dgm:pt>
    <dgm:pt modelId="{ECE2C5ED-9241-40D6-8D28-EB497F1E8EFB}" type="parTrans" cxnId="{7024876E-C144-4F82-BB9A-741C6F30C259}">
      <dgm:prSet/>
      <dgm:spPr/>
      <dgm:t>
        <a:bodyPr/>
        <a:lstStyle/>
        <a:p>
          <a:pPr rtl="1"/>
          <a:endParaRPr lang="ar-SA"/>
        </a:p>
      </dgm:t>
    </dgm:pt>
    <dgm:pt modelId="{5BF3424F-5360-425F-ADDE-2948500DD4F9}" type="sibTrans" cxnId="{7024876E-C144-4F82-BB9A-741C6F30C259}">
      <dgm:prSet/>
      <dgm:spPr/>
      <dgm:t>
        <a:bodyPr/>
        <a:lstStyle/>
        <a:p>
          <a:pPr rtl="1"/>
          <a:endParaRPr lang="ar-SA"/>
        </a:p>
      </dgm:t>
    </dgm:pt>
    <dgm:pt modelId="{541380E4-E476-4A58-9195-C43EC457A7C8}">
      <dgm:prSet/>
      <dgm:spPr/>
      <dgm:t>
        <a:bodyPr/>
        <a:lstStyle/>
        <a:p>
          <a:pPr rtl="1"/>
          <a:r>
            <a:rPr lang="ar-SA" dirty="0"/>
            <a:t>اذا كانت الدائرة مفتوحة وفي هذه الحالة لن يمر التيار الكهربائي</a:t>
          </a:r>
        </a:p>
      </dgm:t>
    </dgm:pt>
    <dgm:pt modelId="{0D76F7FD-4AEE-4FB1-A273-8EBBA6C8D3F4}" type="parTrans" cxnId="{4B948D1C-E0A6-4BC7-AACD-5437CA56E769}">
      <dgm:prSet/>
      <dgm:spPr/>
    </dgm:pt>
    <dgm:pt modelId="{964A096B-46E2-4DFC-897C-C053F749A311}" type="sibTrans" cxnId="{4B948D1C-E0A6-4BC7-AACD-5437CA56E769}">
      <dgm:prSet/>
      <dgm:spPr/>
    </dgm:pt>
    <dgm:pt modelId="{B5B42409-29B2-4828-B216-505A9656663E}" type="pres">
      <dgm:prSet presAssocID="{842DC157-4745-4FB0-A5FF-0C1F91A78966}" presName="linear" presStyleCnt="0">
        <dgm:presLayoutVars>
          <dgm:dir/>
          <dgm:animLvl val="lvl"/>
          <dgm:resizeHandles val="exact"/>
        </dgm:presLayoutVars>
      </dgm:prSet>
      <dgm:spPr/>
    </dgm:pt>
    <dgm:pt modelId="{D95943FF-8C81-4AB4-8A9E-C026FA58DF7F}" type="pres">
      <dgm:prSet presAssocID="{ECD6C21E-BC76-4110-9B19-CA8B1966FFA7}" presName="parentLin" presStyleCnt="0"/>
      <dgm:spPr/>
    </dgm:pt>
    <dgm:pt modelId="{D42FB230-3039-4D53-A8EE-A074E7CD79CE}" type="pres">
      <dgm:prSet presAssocID="{ECD6C21E-BC76-4110-9B19-CA8B1966FFA7}" presName="parentLeftMargin" presStyleLbl="node1" presStyleIdx="0" presStyleCnt="2"/>
      <dgm:spPr/>
    </dgm:pt>
    <dgm:pt modelId="{48E98D7D-D211-484B-AA01-67A47DF3CEE9}" type="pres">
      <dgm:prSet presAssocID="{ECD6C21E-BC76-4110-9B19-CA8B1966FF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10FB90-8B1A-4DCD-8FC5-11F38879FF0A}" type="pres">
      <dgm:prSet presAssocID="{ECD6C21E-BC76-4110-9B19-CA8B1966FFA7}" presName="negativeSpace" presStyleCnt="0"/>
      <dgm:spPr/>
    </dgm:pt>
    <dgm:pt modelId="{6A82188A-5862-4176-BD07-B1A6314177EA}" type="pres">
      <dgm:prSet presAssocID="{ECD6C21E-BC76-4110-9B19-CA8B1966FFA7}" presName="childText" presStyleLbl="conFgAcc1" presStyleIdx="0" presStyleCnt="2">
        <dgm:presLayoutVars>
          <dgm:bulletEnabled val="1"/>
        </dgm:presLayoutVars>
      </dgm:prSet>
      <dgm:spPr/>
    </dgm:pt>
    <dgm:pt modelId="{308C1B78-CBFF-4E37-BB56-08D615FD19E9}" type="pres">
      <dgm:prSet presAssocID="{6718C5E6-66C3-42EA-8F9F-F284E7BA0E0F}" presName="spaceBetweenRectangles" presStyleCnt="0"/>
      <dgm:spPr/>
    </dgm:pt>
    <dgm:pt modelId="{00AE4712-0C23-4EB2-86AA-E0E9B3A2AF30}" type="pres">
      <dgm:prSet presAssocID="{44CFBB8B-448C-4430-A0BB-5D65A77392BB}" presName="parentLin" presStyleCnt="0"/>
      <dgm:spPr/>
    </dgm:pt>
    <dgm:pt modelId="{82019839-A345-41A5-9512-A33AD92B7F9C}" type="pres">
      <dgm:prSet presAssocID="{44CFBB8B-448C-4430-A0BB-5D65A77392BB}" presName="parentLeftMargin" presStyleLbl="node1" presStyleIdx="0" presStyleCnt="2"/>
      <dgm:spPr/>
    </dgm:pt>
    <dgm:pt modelId="{095CD079-A141-4473-AA84-12908A301016}" type="pres">
      <dgm:prSet presAssocID="{44CFBB8B-448C-4430-A0BB-5D65A77392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108649-87F1-4456-95A8-F072BCF13673}" type="pres">
      <dgm:prSet presAssocID="{44CFBB8B-448C-4430-A0BB-5D65A77392BB}" presName="negativeSpace" presStyleCnt="0"/>
      <dgm:spPr/>
    </dgm:pt>
    <dgm:pt modelId="{8878BF26-B10C-49AE-8914-033D94EF43F8}" type="pres">
      <dgm:prSet presAssocID="{44CFBB8B-448C-4430-A0BB-5D65A77392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F7F05E-560F-4B13-B6F3-EECB8F44CF2C}" type="presOf" srcId="{20856F80-56BB-4D4E-8B53-D17F9CE44214}" destId="{6A82188A-5862-4176-BD07-B1A6314177EA}" srcOrd="0" destOrd="0" presId="urn:microsoft.com/office/officeart/2005/8/layout/list1"/>
    <dgm:cxn modelId="{578FAAAD-2EE4-4019-839D-758E1CBEB631}" srcId="{842DC157-4745-4FB0-A5FF-0C1F91A78966}" destId="{ECD6C21E-BC76-4110-9B19-CA8B1966FFA7}" srcOrd="0" destOrd="0" parTransId="{FAFC0FEF-7DF6-47BD-A77D-3358634E3F13}" sibTransId="{6718C5E6-66C3-42EA-8F9F-F284E7BA0E0F}"/>
    <dgm:cxn modelId="{1C18968A-4B53-47D6-9070-6ADE8AD36C53}" type="presOf" srcId="{541380E4-E476-4A58-9195-C43EC457A7C8}" destId="{8878BF26-B10C-49AE-8914-033D94EF43F8}" srcOrd="0" destOrd="0" presId="urn:microsoft.com/office/officeart/2005/8/layout/list1"/>
    <dgm:cxn modelId="{A2AB245F-4552-46A8-8613-69AAB6EA6DE6}" type="presOf" srcId="{ECD6C21E-BC76-4110-9B19-CA8B1966FFA7}" destId="{48E98D7D-D211-484B-AA01-67A47DF3CEE9}" srcOrd="1" destOrd="0" presId="urn:microsoft.com/office/officeart/2005/8/layout/list1"/>
    <dgm:cxn modelId="{BC7AE013-979C-4F80-AB87-CCA6F8445C1B}" type="presOf" srcId="{44CFBB8B-448C-4430-A0BB-5D65A77392BB}" destId="{095CD079-A141-4473-AA84-12908A301016}" srcOrd="1" destOrd="0" presId="urn:microsoft.com/office/officeart/2005/8/layout/list1"/>
    <dgm:cxn modelId="{E71DDD84-FDDF-454B-8A26-FB1831DA2EF4}" type="presOf" srcId="{44CFBB8B-448C-4430-A0BB-5D65A77392BB}" destId="{82019839-A345-41A5-9512-A33AD92B7F9C}" srcOrd="0" destOrd="0" presId="urn:microsoft.com/office/officeart/2005/8/layout/list1"/>
    <dgm:cxn modelId="{C5055199-A7B1-41D8-B9DD-A3807541C891}" type="presOf" srcId="{ECD6C21E-BC76-4110-9B19-CA8B1966FFA7}" destId="{D42FB230-3039-4D53-A8EE-A074E7CD79CE}" srcOrd="0" destOrd="0" presId="urn:microsoft.com/office/officeart/2005/8/layout/list1"/>
    <dgm:cxn modelId="{7024876E-C144-4F82-BB9A-741C6F30C259}" srcId="{ECD6C21E-BC76-4110-9B19-CA8B1966FFA7}" destId="{20856F80-56BB-4D4E-8B53-D17F9CE44214}" srcOrd="0" destOrd="0" parTransId="{ECE2C5ED-9241-40D6-8D28-EB497F1E8EFB}" sibTransId="{5BF3424F-5360-425F-ADDE-2948500DD4F9}"/>
    <dgm:cxn modelId="{5CF7C486-D127-4DEF-B4A9-55B39C01E0DD}" srcId="{842DC157-4745-4FB0-A5FF-0C1F91A78966}" destId="{44CFBB8B-448C-4430-A0BB-5D65A77392BB}" srcOrd="1" destOrd="0" parTransId="{5C2118CF-EBBF-41FB-A26D-157CFB11621B}" sibTransId="{009C8B34-B138-41EF-8AF7-285CC38CA5A3}"/>
    <dgm:cxn modelId="{4B948D1C-E0A6-4BC7-AACD-5437CA56E769}" srcId="{44CFBB8B-448C-4430-A0BB-5D65A77392BB}" destId="{541380E4-E476-4A58-9195-C43EC457A7C8}" srcOrd="0" destOrd="0" parTransId="{0D76F7FD-4AEE-4FB1-A273-8EBBA6C8D3F4}" sibTransId="{964A096B-46E2-4DFC-897C-C053F749A311}"/>
    <dgm:cxn modelId="{2ED6BC0F-13DD-4E93-A7B5-D2A45E90850E}" type="presOf" srcId="{842DC157-4745-4FB0-A5FF-0C1F91A78966}" destId="{B5B42409-29B2-4828-B216-505A9656663E}" srcOrd="0" destOrd="0" presId="urn:microsoft.com/office/officeart/2005/8/layout/list1"/>
    <dgm:cxn modelId="{CC703C1C-EF01-494F-90DE-9D3883458382}" type="presParOf" srcId="{B5B42409-29B2-4828-B216-505A9656663E}" destId="{D95943FF-8C81-4AB4-8A9E-C026FA58DF7F}" srcOrd="0" destOrd="0" presId="urn:microsoft.com/office/officeart/2005/8/layout/list1"/>
    <dgm:cxn modelId="{C1629FB3-2FDA-42F3-9846-70C9F97EDF1C}" type="presParOf" srcId="{D95943FF-8C81-4AB4-8A9E-C026FA58DF7F}" destId="{D42FB230-3039-4D53-A8EE-A074E7CD79CE}" srcOrd="0" destOrd="0" presId="urn:microsoft.com/office/officeart/2005/8/layout/list1"/>
    <dgm:cxn modelId="{F9F4A47D-26C6-4762-8760-A2DFC30029B6}" type="presParOf" srcId="{D95943FF-8C81-4AB4-8A9E-C026FA58DF7F}" destId="{48E98D7D-D211-484B-AA01-67A47DF3CEE9}" srcOrd="1" destOrd="0" presId="urn:microsoft.com/office/officeart/2005/8/layout/list1"/>
    <dgm:cxn modelId="{3DB0DB88-CED9-49F5-AA9A-9C9877CC251B}" type="presParOf" srcId="{B5B42409-29B2-4828-B216-505A9656663E}" destId="{7B10FB90-8B1A-4DCD-8FC5-11F38879FF0A}" srcOrd="1" destOrd="0" presId="urn:microsoft.com/office/officeart/2005/8/layout/list1"/>
    <dgm:cxn modelId="{A471AE5C-EE32-4924-A1BB-C422A69A3DF5}" type="presParOf" srcId="{B5B42409-29B2-4828-B216-505A9656663E}" destId="{6A82188A-5862-4176-BD07-B1A6314177EA}" srcOrd="2" destOrd="0" presId="urn:microsoft.com/office/officeart/2005/8/layout/list1"/>
    <dgm:cxn modelId="{3B4D6697-3B0C-4CEF-926B-D17E846B7F01}" type="presParOf" srcId="{B5B42409-29B2-4828-B216-505A9656663E}" destId="{308C1B78-CBFF-4E37-BB56-08D615FD19E9}" srcOrd="3" destOrd="0" presId="urn:microsoft.com/office/officeart/2005/8/layout/list1"/>
    <dgm:cxn modelId="{508A7EF7-EF7C-41EE-9023-7BBCA1A31C39}" type="presParOf" srcId="{B5B42409-29B2-4828-B216-505A9656663E}" destId="{00AE4712-0C23-4EB2-86AA-E0E9B3A2AF30}" srcOrd="4" destOrd="0" presId="urn:microsoft.com/office/officeart/2005/8/layout/list1"/>
    <dgm:cxn modelId="{94A39454-B99C-45D9-BA9E-076892EC1F68}" type="presParOf" srcId="{00AE4712-0C23-4EB2-86AA-E0E9B3A2AF30}" destId="{82019839-A345-41A5-9512-A33AD92B7F9C}" srcOrd="0" destOrd="0" presId="urn:microsoft.com/office/officeart/2005/8/layout/list1"/>
    <dgm:cxn modelId="{31949A12-2952-4695-BD2B-1EE028ACF59E}" type="presParOf" srcId="{00AE4712-0C23-4EB2-86AA-E0E9B3A2AF30}" destId="{095CD079-A141-4473-AA84-12908A301016}" srcOrd="1" destOrd="0" presId="urn:microsoft.com/office/officeart/2005/8/layout/list1"/>
    <dgm:cxn modelId="{7DB2BB65-5D9D-46F4-9DC5-288B683A6170}" type="presParOf" srcId="{B5B42409-29B2-4828-B216-505A9656663E}" destId="{90108649-87F1-4456-95A8-F072BCF13673}" srcOrd="5" destOrd="0" presId="urn:microsoft.com/office/officeart/2005/8/layout/list1"/>
    <dgm:cxn modelId="{B1165C0A-2EE5-4055-8A81-4BAB3CE433E4}" type="presParOf" srcId="{B5B42409-29B2-4828-B216-505A9656663E}" destId="{8878BF26-B10C-49AE-8914-033D94EF43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D4E787-8C21-4181-A078-579E1BC5C519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021B0CF7-A398-48F5-84D2-A8137BC68058}">
      <dgm:prSet phldrT="[نص]"/>
      <dgm:spPr/>
      <dgm:t>
        <a:bodyPr/>
        <a:lstStyle/>
        <a:p>
          <a:pPr rtl="1"/>
          <a:r>
            <a:rPr lang="ar-SA" dirty="0"/>
            <a:t>ويطلق عليها ارقام ثنائية </a:t>
          </a:r>
        </a:p>
      </dgm:t>
    </dgm:pt>
    <dgm:pt modelId="{02F7A3CE-4A89-4B0E-89A5-92212F6EA329}" type="parTrans" cxnId="{26BD10F7-CF96-4DF9-8AD7-E012A97FB80D}">
      <dgm:prSet/>
      <dgm:spPr/>
      <dgm:t>
        <a:bodyPr/>
        <a:lstStyle/>
        <a:p>
          <a:pPr rtl="1"/>
          <a:endParaRPr lang="ar-SA"/>
        </a:p>
      </dgm:t>
    </dgm:pt>
    <dgm:pt modelId="{88143CE7-EBFD-4548-8A4E-8094B6D5138C}" type="sibTrans" cxnId="{26BD10F7-CF96-4DF9-8AD7-E012A97FB80D}">
      <dgm:prSet/>
      <dgm:spPr/>
      <dgm:t>
        <a:bodyPr/>
        <a:lstStyle/>
        <a:p>
          <a:pPr rtl="1"/>
          <a:endParaRPr lang="ar-SA"/>
        </a:p>
      </dgm:t>
    </dgm:pt>
    <dgm:pt modelId="{98A27B00-A6DC-4284-ACCA-9C3B67482044}">
      <dgm:prSet phldrT="[نص]"/>
      <dgm:spPr/>
      <dgm:t>
        <a:bodyPr/>
        <a:lstStyle/>
        <a:p>
          <a:pPr rtl="1"/>
          <a:r>
            <a:rPr lang="ar-SA" dirty="0"/>
            <a:t>ومن هنا نصل الى ان البيانات يتم تمثيلها داخل الجهاز الرقمي بأرقام مكونة من (</a:t>
          </a:r>
          <a:r>
            <a:rPr lang="en-US" dirty="0"/>
            <a:t>0</a:t>
          </a:r>
          <a:r>
            <a:rPr lang="ar-SA" dirty="0"/>
            <a:t>) و (</a:t>
          </a:r>
          <a:r>
            <a:rPr lang="en-US" dirty="0"/>
            <a:t>1</a:t>
          </a:r>
          <a:r>
            <a:rPr lang="ar-SA" dirty="0"/>
            <a:t>)</a:t>
          </a:r>
        </a:p>
      </dgm:t>
    </dgm:pt>
    <dgm:pt modelId="{7F0EA589-50A7-43CC-8B1E-72222A15B5CD}" type="parTrans" cxnId="{33CD9F30-09F7-4316-B4CF-923D98503998}">
      <dgm:prSet/>
      <dgm:spPr/>
      <dgm:t>
        <a:bodyPr/>
        <a:lstStyle/>
        <a:p>
          <a:pPr rtl="1"/>
          <a:endParaRPr lang="ar-SA"/>
        </a:p>
      </dgm:t>
    </dgm:pt>
    <dgm:pt modelId="{C9885B71-C85E-4B3C-A395-E23E70896B42}" type="sibTrans" cxnId="{33CD9F30-09F7-4316-B4CF-923D98503998}">
      <dgm:prSet/>
      <dgm:spPr/>
      <dgm:t>
        <a:bodyPr/>
        <a:lstStyle/>
        <a:p>
          <a:pPr rtl="1"/>
          <a:endParaRPr lang="ar-SA"/>
        </a:p>
      </dgm:t>
    </dgm:pt>
    <dgm:pt modelId="{43A9CC5E-3A10-4FF6-BCC3-3122F2BF4E08}">
      <dgm:prSet phldrT="[نص]"/>
      <dgm:spPr/>
      <dgm:t>
        <a:bodyPr/>
        <a:lstStyle/>
        <a:p>
          <a:pPr rtl="1"/>
          <a:r>
            <a:rPr lang="ar-SA" dirty="0"/>
            <a:t>ويطلق عليها بايت </a:t>
          </a:r>
          <a:r>
            <a:rPr lang="en-US" dirty="0"/>
            <a:t>(Byte)</a:t>
          </a:r>
          <a:endParaRPr lang="ar-SA" dirty="0"/>
        </a:p>
      </dgm:t>
    </dgm:pt>
    <dgm:pt modelId="{DEC8EB72-1FD3-449B-A9A6-12628E84521D}" type="parTrans" cxnId="{BF2A1FBF-E184-482E-9D8A-F9822D0CCC15}">
      <dgm:prSet/>
      <dgm:spPr/>
      <dgm:t>
        <a:bodyPr/>
        <a:lstStyle/>
        <a:p>
          <a:pPr rtl="1"/>
          <a:endParaRPr lang="ar-SA"/>
        </a:p>
      </dgm:t>
    </dgm:pt>
    <dgm:pt modelId="{69214754-1E80-4EF7-93D1-79B39D95D23F}" type="sibTrans" cxnId="{BF2A1FBF-E184-482E-9D8A-F9822D0CCC15}">
      <dgm:prSet/>
      <dgm:spPr/>
      <dgm:t>
        <a:bodyPr/>
        <a:lstStyle/>
        <a:p>
          <a:pPr rtl="1"/>
          <a:endParaRPr lang="ar-SA"/>
        </a:p>
      </dgm:t>
    </dgm:pt>
    <dgm:pt modelId="{678FC02A-3A7E-4DA5-B923-415DD4EC1435}">
      <dgm:prSet phldrT="[نص]"/>
      <dgm:spPr/>
      <dgm:t>
        <a:bodyPr/>
        <a:lstStyle/>
        <a:p>
          <a:pPr rtl="1"/>
          <a:r>
            <a:rPr lang="ar-SA" dirty="0"/>
            <a:t>ويتم تمثيل كل حرف او رقم بسلسلة من (الأرقام الثنائية )مكونة من </a:t>
          </a:r>
          <a:r>
            <a:rPr lang="en-US" dirty="0"/>
            <a:t>8</a:t>
          </a:r>
          <a:r>
            <a:rPr lang="ar-SA" dirty="0"/>
            <a:t>بت </a:t>
          </a:r>
          <a:r>
            <a:rPr lang="en-US" dirty="0"/>
            <a:t>(Bit)</a:t>
          </a:r>
          <a:endParaRPr lang="ar-SA" dirty="0"/>
        </a:p>
      </dgm:t>
    </dgm:pt>
    <dgm:pt modelId="{3FDF90DB-696F-427D-88F6-5CCA6B1C0DB9}" type="parTrans" cxnId="{E37727D2-DD1B-475B-A43D-E99B5EC97AB2}">
      <dgm:prSet/>
      <dgm:spPr/>
      <dgm:t>
        <a:bodyPr/>
        <a:lstStyle/>
        <a:p>
          <a:pPr rtl="1"/>
          <a:endParaRPr lang="ar-SA"/>
        </a:p>
      </dgm:t>
    </dgm:pt>
    <dgm:pt modelId="{EE5593A0-3891-4EA0-80BD-B2DE7409E147}" type="sibTrans" cxnId="{E37727D2-DD1B-475B-A43D-E99B5EC97AB2}">
      <dgm:prSet/>
      <dgm:spPr/>
      <dgm:t>
        <a:bodyPr/>
        <a:lstStyle/>
        <a:p>
          <a:pPr rtl="1"/>
          <a:endParaRPr lang="ar-SA"/>
        </a:p>
      </dgm:t>
    </dgm:pt>
    <dgm:pt modelId="{5FD61F2E-AD1D-4B1D-B5F6-CB476A270174}">
      <dgm:prSet phldrT="[نص]"/>
      <dgm:spPr/>
      <dgm:t>
        <a:bodyPr/>
        <a:lstStyle/>
        <a:p>
          <a:pPr rtl="1"/>
          <a:endParaRPr lang="ar-SA" dirty="0"/>
        </a:p>
      </dgm:t>
    </dgm:pt>
    <dgm:pt modelId="{F3BB152F-B8C5-4E2B-8CC9-619557E7A06F}" type="parTrans" cxnId="{05B197AF-6547-4241-8A3E-D2F6E4D4DFC1}">
      <dgm:prSet/>
      <dgm:spPr/>
    </dgm:pt>
    <dgm:pt modelId="{D45A2C54-7784-4A87-9819-A0FCF07BE959}" type="sibTrans" cxnId="{05B197AF-6547-4241-8A3E-D2F6E4D4DFC1}">
      <dgm:prSet/>
      <dgm:spPr/>
    </dgm:pt>
    <dgm:pt modelId="{F9A357AC-1B2E-4FC7-88B8-6964C2E84576}">
      <dgm:prSet phldrT="[نص]"/>
      <dgm:spPr/>
      <dgm:t>
        <a:bodyPr/>
        <a:lstStyle/>
        <a:p>
          <a:pPr rtl="1"/>
          <a:endParaRPr lang="ar-SA"/>
        </a:p>
      </dgm:t>
    </dgm:pt>
    <dgm:pt modelId="{3E4233DE-CD45-404B-8B04-BE829CE3D538}" type="parTrans" cxnId="{7779A9B5-4B03-4588-B3B6-2417C8C8EC09}">
      <dgm:prSet/>
      <dgm:spPr/>
    </dgm:pt>
    <dgm:pt modelId="{38AE834F-4039-44E6-B04A-33696E8021D3}" type="sibTrans" cxnId="{7779A9B5-4B03-4588-B3B6-2417C8C8EC09}">
      <dgm:prSet/>
      <dgm:spPr/>
    </dgm:pt>
    <dgm:pt modelId="{3972C03F-8A6E-4A94-A153-9DF82B50C1E7}">
      <dgm:prSet phldrT="[نص]"/>
      <dgm:spPr/>
      <dgm:t>
        <a:bodyPr/>
        <a:lstStyle/>
        <a:p>
          <a:pPr rtl="1"/>
          <a:r>
            <a:rPr lang="ar-SA" dirty="0"/>
            <a:t>و يقاس كل رقم منها بوحدة قياس تسمى بت </a:t>
          </a:r>
          <a:r>
            <a:rPr lang="en-US" dirty="0"/>
            <a:t>(Bit)</a:t>
          </a:r>
          <a:endParaRPr lang="ar-SA" dirty="0"/>
        </a:p>
      </dgm:t>
    </dgm:pt>
    <dgm:pt modelId="{C4BFB69D-93B1-4572-A102-F9060EF158B2}" type="parTrans" cxnId="{FA7CDEAD-23A6-4023-9459-BA1D7B87350E}">
      <dgm:prSet/>
      <dgm:spPr/>
    </dgm:pt>
    <dgm:pt modelId="{451480C1-68B7-4830-B00A-4A6BAC4386AB}" type="sibTrans" cxnId="{FA7CDEAD-23A6-4023-9459-BA1D7B87350E}">
      <dgm:prSet/>
      <dgm:spPr/>
    </dgm:pt>
    <dgm:pt modelId="{768C234E-AA61-4776-A2E0-43C83906EEDF}" type="pres">
      <dgm:prSet presAssocID="{4ED4E787-8C21-4181-A078-579E1BC5C519}" presName="linear" presStyleCnt="0">
        <dgm:presLayoutVars>
          <dgm:dir/>
          <dgm:animLvl val="lvl"/>
          <dgm:resizeHandles val="exact"/>
        </dgm:presLayoutVars>
      </dgm:prSet>
      <dgm:spPr/>
    </dgm:pt>
    <dgm:pt modelId="{4F47F539-D849-4F39-85D4-E8289B6715A7}" type="pres">
      <dgm:prSet presAssocID="{021B0CF7-A398-48F5-84D2-A8137BC68058}" presName="parentLin" presStyleCnt="0"/>
      <dgm:spPr/>
    </dgm:pt>
    <dgm:pt modelId="{215D5B35-86FE-4911-8124-D6D450838837}" type="pres">
      <dgm:prSet presAssocID="{021B0CF7-A398-48F5-84D2-A8137BC68058}" presName="parentLeftMargin" presStyleLbl="node1" presStyleIdx="0" presStyleCnt="2"/>
      <dgm:spPr/>
    </dgm:pt>
    <dgm:pt modelId="{222E8DF4-C0F1-4360-B452-13EF9B99817F}" type="pres">
      <dgm:prSet presAssocID="{021B0CF7-A398-48F5-84D2-A8137BC68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B7D665-DC4E-49E3-AD92-B349F1D1C208}" type="pres">
      <dgm:prSet presAssocID="{021B0CF7-A398-48F5-84D2-A8137BC68058}" presName="negativeSpace" presStyleCnt="0"/>
      <dgm:spPr/>
    </dgm:pt>
    <dgm:pt modelId="{D557E758-2590-40CB-8DCB-A252E9006734}" type="pres">
      <dgm:prSet presAssocID="{021B0CF7-A398-48F5-84D2-A8137BC68058}" presName="childText" presStyleLbl="conFgAcc1" presStyleIdx="0" presStyleCnt="2" custScaleY="68390">
        <dgm:presLayoutVars>
          <dgm:bulletEnabled val="1"/>
        </dgm:presLayoutVars>
      </dgm:prSet>
      <dgm:spPr/>
    </dgm:pt>
    <dgm:pt modelId="{67BFE128-2F25-4304-8E5D-4E28C8E4E655}" type="pres">
      <dgm:prSet presAssocID="{88143CE7-EBFD-4548-8A4E-8094B6D5138C}" presName="spaceBetweenRectangles" presStyleCnt="0"/>
      <dgm:spPr/>
    </dgm:pt>
    <dgm:pt modelId="{B1A7BABD-C733-4F6A-9700-97C119D723F1}" type="pres">
      <dgm:prSet presAssocID="{43A9CC5E-3A10-4FF6-BCC3-3122F2BF4E08}" presName="parentLin" presStyleCnt="0"/>
      <dgm:spPr/>
    </dgm:pt>
    <dgm:pt modelId="{3BF22A20-F4DB-443F-B4BD-ED1455C23C9E}" type="pres">
      <dgm:prSet presAssocID="{43A9CC5E-3A10-4FF6-BCC3-3122F2BF4E08}" presName="parentLeftMargin" presStyleLbl="node1" presStyleIdx="0" presStyleCnt="2"/>
      <dgm:spPr/>
    </dgm:pt>
    <dgm:pt modelId="{4623E126-320B-4A0B-B850-DF4D48443739}" type="pres">
      <dgm:prSet presAssocID="{43A9CC5E-3A10-4FF6-BCC3-3122F2BF4E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79E292-64A2-49F3-99B7-49C6B87613F5}" type="pres">
      <dgm:prSet presAssocID="{43A9CC5E-3A10-4FF6-BCC3-3122F2BF4E08}" presName="negativeSpace" presStyleCnt="0"/>
      <dgm:spPr/>
    </dgm:pt>
    <dgm:pt modelId="{67D8B9B9-1FBD-4C6E-8A9B-DD7BC7E4884B}" type="pres">
      <dgm:prSet presAssocID="{43A9CC5E-3A10-4FF6-BCC3-3122F2BF4E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CD27CF-9470-4F86-81A7-0FF9F53A857F}" type="presOf" srcId="{43A9CC5E-3A10-4FF6-BCC3-3122F2BF4E08}" destId="{3BF22A20-F4DB-443F-B4BD-ED1455C23C9E}" srcOrd="0" destOrd="0" presId="urn:microsoft.com/office/officeart/2005/8/layout/list1"/>
    <dgm:cxn modelId="{146042D6-AABC-4B81-AC39-8066AE3C3C72}" type="presOf" srcId="{021B0CF7-A398-48F5-84D2-A8137BC68058}" destId="{215D5B35-86FE-4911-8124-D6D450838837}" srcOrd="0" destOrd="0" presId="urn:microsoft.com/office/officeart/2005/8/layout/list1"/>
    <dgm:cxn modelId="{33CD9F30-09F7-4316-B4CF-923D98503998}" srcId="{021B0CF7-A398-48F5-84D2-A8137BC68058}" destId="{98A27B00-A6DC-4284-ACCA-9C3B67482044}" srcOrd="1" destOrd="0" parTransId="{7F0EA589-50A7-43CC-8B1E-72222A15B5CD}" sibTransId="{C9885B71-C85E-4B3C-A395-E23E70896B42}"/>
    <dgm:cxn modelId="{AD8365AC-1C1B-4731-B747-E41BD0A40675}" type="presOf" srcId="{678FC02A-3A7E-4DA5-B923-415DD4EC1435}" destId="{67D8B9B9-1FBD-4C6E-8A9B-DD7BC7E4884B}" srcOrd="0" destOrd="1" presId="urn:microsoft.com/office/officeart/2005/8/layout/list1"/>
    <dgm:cxn modelId="{BF2A1FBF-E184-482E-9D8A-F9822D0CCC15}" srcId="{4ED4E787-8C21-4181-A078-579E1BC5C519}" destId="{43A9CC5E-3A10-4FF6-BCC3-3122F2BF4E08}" srcOrd="1" destOrd="0" parTransId="{DEC8EB72-1FD3-449B-A9A6-12628E84521D}" sibTransId="{69214754-1E80-4EF7-93D1-79B39D95D23F}"/>
    <dgm:cxn modelId="{9E29D2CD-0C18-44AC-B851-A4E9CA262D4B}" type="presOf" srcId="{98A27B00-A6DC-4284-ACCA-9C3B67482044}" destId="{D557E758-2590-40CB-8DCB-A252E9006734}" srcOrd="0" destOrd="1" presId="urn:microsoft.com/office/officeart/2005/8/layout/list1"/>
    <dgm:cxn modelId="{E981EA9D-2BE4-4612-A9C1-33689B582EA9}" type="presOf" srcId="{5FD61F2E-AD1D-4B1D-B5F6-CB476A270174}" destId="{D557E758-2590-40CB-8DCB-A252E9006734}" srcOrd="0" destOrd="0" presId="urn:microsoft.com/office/officeart/2005/8/layout/list1"/>
    <dgm:cxn modelId="{7779A9B5-4B03-4588-B3B6-2417C8C8EC09}" srcId="{43A9CC5E-3A10-4FF6-BCC3-3122F2BF4E08}" destId="{F9A357AC-1B2E-4FC7-88B8-6964C2E84576}" srcOrd="0" destOrd="0" parTransId="{3E4233DE-CD45-404B-8B04-BE829CE3D538}" sibTransId="{38AE834F-4039-44E6-B04A-33696E8021D3}"/>
    <dgm:cxn modelId="{DD1FAC4A-30ED-49E0-A65D-8E9491C25A1E}" type="presOf" srcId="{4ED4E787-8C21-4181-A078-579E1BC5C519}" destId="{768C234E-AA61-4776-A2E0-43C83906EEDF}" srcOrd="0" destOrd="0" presId="urn:microsoft.com/office/officeart/2005/8/layout/list1"/>
    <dgm:cxn modelId="{26BD10F7-CF96-4DF9-8AD7-E012A97FB80D}" srcId="{4ED4E787-8C21-4181-A078-579E1BC5C519}" destId="{021B0CF7-A398-48F5-84D2-A8137BC68058}" srcOrd="0" destOrd="0" parTransId="{02F7A3CE-4A89-4B0E-89A5-92212F6EA329}" sibTransId="{88143CE7-EBFD-4548-8A4E-8094B6D5138C}"/>
    <dgm:cxn modelId="{B5B8840B-DEE0-4469-8C6B-E72331A8EE57}" type="presOf" srcId="{021B0CF7-A398-48F5-84D2-A8137BC68058}" destId="{222E8DF4-C0F1-4360-B452-13EF9B99817F}" srcOrd="1" destOrd="0" presId="urn:microsoft.com/office/officeart/2005/8/layout/list1"/>
    <dgm:cxn modelId="{C27C9E95-A2E0-46FC-B49B-88C02E10A57C}" type="presOf" srcId="{3972C03F-8A6E-4A94-A153-9DF82B50C1E7}" destId="{D557E758-2590-40CB-8DCB-A252E9006734}" srcOrd="0" destOrd="2" presId="urn:microsoft.com/office/officeart/2005/8/layout/list1"/>
    <dgm:cxn modelId="{05B197AF-6547-4241-8A3E-D2F6E4D4DFC1}" srcId="{021B0CF7-A398-48F5-84D2-A8137BC68058}" destId="{5FD61F2E-AD1D-4B1D-B5F6-CB476A270174}" srcOrd="0" destOrd="0" parTransId="{F3BB152F-B8C5-4E2B-8CC9-619557E7A06F}" sibTransId="{D45A2C54-7784-4A87-9819-A0FCF07BE959}"/>
    <dgm:cxn modelId="{FA7CDEAD-23A6-4023-9459-BA1D7B87350E}" srcId="{021B0CF7-A398-48F5-84D2-A8137BC68058}" destId="{3972C03F-8A6E-4A94-A153-9DF82B50C1E7}" srcOrd="2" destOrd="0" parTransId="{C4BFB69D-93B1-4572-A102-F9060EF158B2}" sibTransId="{451480C1-68B7-4830-B00A-4A6BAC4386AB}"/>
    <dgm:cxn modelId="{E37727D2-DD1B-475B-A43D-E99B5EC97AB2}" srcId="{43A9CC5E-3A10-4FF6-BCC3-3122F2BF4E08}" destId="{678FC02A-3A7E-4DA5-B923-415DD4EC1435}" srcOrd="1" destOrd="0" parTransId="{3FDF90DB-696F-427D-88F6-5CCA6B1C0DB9}" sibTransId="{EE5593A0-3891-4EA0-80BD-B2DE7409E147}"/>
    <dgm:cxn modelId="{655A3B5C-7915-4189-8C1D-81A4B0F13DF2}" type="presOf" srcId="{43A9CC5E-3A10-4FF6-BCC3-3122F2BF4E08}" destId="{4623E126-320B-4A0B-B850-DF4D48443739}" srcOrd="1" destOrd="0" presId="urn:microsoft.com/office/officeart/2005/8/layout/list1"/>
    <dgm:cxn modelId="{9F737711-D61D-4A1D-A40A-448E0FBB07C1}" type="presOf" srcId="{F9A357AC-1B2E-4FC7-88B8-6964C2E84576}" destId="{67D8B9B9-1FBD-4C6E-8A9B-DD7BC7E4884B}" srcOrd="0" destOrd="0" presId="urn:microsoft.com/office/officeart/2005/8/layout/list1"/>
    <dgm:cxn modelId="{DD79B585-111E-4C41-8CA4-0CEE1C013F9E}" type="presParOf" srcId="{768C234E-AA61-4776-A2E0-43C83906EEDF}" destId="{4F47F539-D849-4F39-85D4-E8289B6715A7}" srcOrd="0" destOrd="0" presId="urn:microsoft.com/office/officeart/2005/8/layout/list1"/>
    <dgm:cxn modelId="{C2C0508B-5E21-40DE-B4E0-2EBFCEDAE737}" type="presParOf" srcId="{4F47F539-D849-4F39-85D4-E8289B6715A7}" destId="{215D5B35-86FE-4911-8124-D6D450838837}" srcOrd="0" destOrd="0" presId="urn:microsoft.com/office/officeart/2005/8/layout/list1"/>
    <dgm:cxn modelId="{C1B34E02-9DCC-40C5-95B6-670D07ECE852}" type="presParOf" srcId="{4F47F539-D849-4F39-85D4-E8289B6715A7}" destId="{222E8DF4-C0F1-4360-B452-13EF9B99817F}" srcOrd="1" destOrd="0" presId="urn:microsoft.com/office/officeart/2005/8/layout/list1"/>
    <dgm:cxn modelId="{9CBE7A84-B9B5-4E44-B950-1E608CEBE194}" type="presParOf" srcId="{768C234E-AA61-4776-A2E0-43C83906EEDF}" destId="{6BB7D665-DC4E-49E3-AD92-B349F1D1C208}" srcOrd="1" destOrd="0" presId="urn:microsoft.com/office/officeart/2005/8/layout/list1"/>
    <dgm:cxn modelId="{2FDF33F0-98A0-405F-BF07-51ABEE105D8E}" type="presParOf" srcId="{768C234E-AA61-4776-A2E0-43C83906EEDF}" destId="{D557E758-2590-40CB-8DCB-A252E9006734}" srcOrd="2" destOrd="0" presId="urn:microsoft.com/office/officeart/2005/8/layout/list1"/>
    <dgm:cxn modelId="{B04BF280-596F-407E-8DCF-C9E187BA1536}" type="presParOf" srcId="{768C234E-AA61-4776-A2E0-43C83906EEDF}" destId="{67BFE128-2F25-4304-8E5D-4E28C8E4E655}" srcOrd="3" destOrd="0" presId="urn:microsoft.com/office/officeart/2005/8/layout/list1"/>
    <dgm:cxn modelId="{60DCFFA9-ED23-4F85-9BB2-8956AE15FAC1}" type="presParOf" srcId="{768C234E-AA61-4776-A2E0-43C83906EEDF}" destId="{B1A7BABD-C733-4F6A-9700-97C119D723F1}" srcOrd="4" destOrd="0" presId="urn:microsoft.com/office/officeart/2005/8/layout/list1"/>
    <dgm:cxn modelId="{1433A062-0EA3-4CDE-B559-289954099149}" type="presParOf" srcId="{B1A7BABD-C733-4F6A-9700-97C119D723F1}" destId="{3BF22A20-F4DB-443F-B4BD-ED1455C23C9E}" srcOrd="0" destOrd="0" presId="urn:microsoft.com/office/officeart/2005/8/layout/list1"/>
    <dgm:cxn modelId="{D1D3716C-4F02-4F46-9A32-CC1E66088BC6}" type="presParOf" srcId="{B1A7BABD-C733-4F6A-9700-97C119D723F1}" destId="{4623E126-320B-4A0B-B850-DF4D48443739}" srcOrd="1" destOrd="0" presId="urn:microsoft.com/office/officeart/2005/8/layout/list1"/>
    <dgm:cxn modelId="{4E5B4BB1-2A39-4C91-B851-41DDEEDB3AA5}" type="presParOf" srcId="{768C234E-AA61-4776-A2E0-43C83906EEDF}" destId="{C279E292-64A2-49F3-99B7-49C6B87613F5}" srcOrd="5" destOrd="0" presId="urn:microsoft.com/office/officeart/2005/8/layout/list1"/>
    <dgm:cxn modelId="{5F194586-7EE6-44FD-B701-67A674D49254}" type="presParOf" srcId="{768C234E-AA61-4776-A2E0-43C83906EEDF}" destId="{67D8B9B9-1FBD-4C6E-8A9B-DD7BC7E488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E1CF7-F12E-4BE1-A379-5D87A9FC8DE7}">
      <dsp:nvSpPr>
        <dsp:cNvPr id="0" name=""/>
        <dsp:cNvSpPr/>
      </dsp:nvSpPr>
      <dsp:spPr>
        <a:xfrm>
          <a:off x="1705360" y="350"/>
          <a:ext cx="3410721" cy="2046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إطفاء</a:t>
          </a:r>
        </a:p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(OFF)</a:t>
          </a:r>
          <a:endParaRPr lang="ar-SA" sz="5200" kern="1200" dirty="0"/>
        </a:p>
      </dsp:txBody>
      <dsp:txXfrm>
        <a:off x="1705360" y="350"/>
        <a:ext cx="3410721" cy="2046432"/>
      </dsp:txXfrm>
    </dsp:sp>
    <dsp:sp modelId="{9475F3FD-2D54-4427-B949-FC38A2EE7C03}">
      <dsp:nvSpPr>
        <dsp:cNvPr id="0" name=""/>
        <dsp:cNvSpPr/>
      </dsp:nvSpPr>
      <dsp:spPr>
        <a:xfrm>
          <a:off x="1705360" y="2387855"/>
          <a:ext cx="3410721" cy="2046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200" kern="1200" dirty="0"/>
            <a:t>تشغيل</a:t>
          </a:r>
        </a:p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(ON)</a:t>
          </a:r>
          <a:endParaRPr lang="ar-SA" sz="5200" kern="1200" dirty="0"/>
        </a:p>
      </dsp:txBody>
      <dsp:txXfrm>
        <a:off x="1705360" y="2387855"/>
        <a:ext cx="3410721" cy="2046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2188A-5862-4176-BD07-B1A6314177EA}">
      <dsp:nvSpPr>
        <dsp:cNvPr id="0" name=""/>
        <dsp:cNvSpPr/>
      </dsp:nvSpPr>
      <dsp:spPr>
        <a:xfrm>
          <a:off x="0" y="436131"/>
          <a:ext cx="9604375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604012" rIns="745406" bIns="206248" numCol="1" spcCol="1270" anchor="t" anchorCtr="0">
          <a:noAutofit/>
        </a:bodyPr>
        <a:lstStyle/>
        <a:p>
          <a:pPr marL="285750" lvl="1" indent="-285750" algn="r" defTabSz="12890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900" kern="1200" dirty="0"/>
            <a:t>اذا كانت الدائرة مغلقة وعندها سيمر التيار الكهربائي</a:t>
          </a:r>
        </a:p>
      </dsp:txBody>
      <dsp:txXfrm>
        <a:off x="0" y="436131"/>
        <a:ext cx="9604375" cy="1210387"/>
      </dsp:txXfrm>
    </dsp:sp>
    <dsp:sp modelId="{48E98D7D-D211-484B-AA01-67A47DF3CEE9}">
      <dsp:nvSpPr>
        <dsp:cNvPr id="0" name=""/>
        <dsp:cNvSpPr/>
      </dsp:nvSpPr>
      <dsp:spPr>
        <a:xfrm>
          <a:off x="480218" y="8091"/>
          <a:ext cx="6723062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هذا يعني ان هناك إشارة كهربائية وستمثل برقم (</a:t>
          </a:r>
          <a:r>
            <a:rPr lang="en-US" sz="2900" kern="1200" dirty="0"/>
            <a:t>1</a:t>
          </a:r>
          <a:r>
            <a:rPr lang="ar-SA" sz="2900" kern="1200" dirty="0"/>
            <a:t>)</a:t>
          </a:r>
        </a:p>
      </dsp:txBody>
      <dsp:txXfrm>
        <a:off x="522008" y="49881"/>
        <a:ext cx="6639482" cy="772500"/>
      </dsp:txXfrm>
    </dsp:sp>
    <dsp:sp modelId="{8878BF26-B10C-49AE-8914-033D94EF43F8}">
      <dsp:nvSpPr>
        <dsp:cNvPr id="0" name=""/>
        <dsp:cNvSpPr/>
      </dsp:nvSpPr>
      <dsp:spPr>
        <a:xfrm>
          <a:off x="0" y="2231159"/>
          <a:ext cx="9604375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604012" rIns="745406" bIns="206248" numCol="1" spcCol="1270" anchor="t" anchorCtr="0">
          <a:noAutofit/>
        </a:bodyPr>
        <a:lstStyle/>
        <a:p>
          <a:pPr marL="285750" lvl="1" indent="-285750" algn="r" defTabSz="12890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900" kern="1200" dirty="0"/>
            <a:t>اذا كانت الدائرة مفتوحة وفي هذه الحالة لن يمر التيار الكهربائي</a:t>
          </a:r>
        </a:p>
      </dsp:txBody>
      <dsp:txXfrm>
        <a:off x="0" y="2231159"/>
        <a:ext cx="9604375" cy="1210387"/>
      </dsp:txXfrm>
    </dsp:sp>
    <dsp:sp modelId="{095CD079-A141-4473-AA84-12908A301016}">
      <dsp:nvSpPr>
        <dsp:cNvPr id="0" name=""/>
        <dsp:cNvSpPr/>
      </dsp:nvSpPr>
      <dsp:spPr>
        <a:xfrm>
          <a:off x="480218" y="1803119"/>
          <a:ext cx="6723062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900" kern="1200" dirty="0"/>
            <a:t>هذا يعني انه </a:t>
          </a:r>
          <a:r>
            <a:rPr lang="ar-SA" sz="2900" kern="1200" dirty="0" err="1"/>
            <a:t>لاتوجد</a:t>
          </a:r>
          <a:r>
            <a:rPr lang="ar-SA" sz="2900" kern="1200" dirty="0"/>
            <a:t> إشارة كهربائية وستمثل برقم (</a:t>
          </a:r>
          <a:r>
            <a:rPr lang="en-US" sz="2900" kern="1200" dirty="0"/>
            <a:t>0</a:t>
          </a:r>
          <a:r>
            <a:rPr lang="ar-SA" sz="2900" kern="1200" dirty="0"/>
            <a:t>) </a:t>
          </a:r>
        </a:p>
      </dsp:txBody>
      <dsp:txXfrm>
        <a:off x="522008" y="1844909"/>
        <a:ext cx="6639482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E758-2590-40CB-8DCB-A252E9006734}">
      <dsp:nvSpPr>
        <dsp:cNvPr id="0" name=""/>
        <dsp:cNvSpPr/>
      </dsp:nvSpPr>
      <dsp:spPr>
        <a:xfrm>
          <a:off x="0" y="575247"/>
          <a:ext cx="9603275" cy="14810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21" tIns="416560" rIns="745321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SA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ومن هنا نصل الى ان البيانات يتم تمثيلها داخل الجهاز الرقمي بأرقام مكونة من (</a:t>
          </a:r>
          <a:r>
            <a:rPr lang="en-US" sz="2000" kern="1200" dirty="0"/>
            <a:t>0</a:t>
          </a:r>
          <a:r>
            <a:rPr lang="ar-SA" sz="2000" kern="1200" dirty="0"/>
            <a:t>) و (</a:t>
          </a:r>
          <a:r>
            <a:rPr lang="en-US" sz="2000" kern="1200" dirty="0"/>
            <a:t>1</a:t>
          </a:r>
          <a:r>
            <a:rPr lang="ar-SA" sz="2000" kern="1200" dirty="0"/>
            <a:t>)</a:t>
          </a: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و يقاس كل رقم منها بوحدة قياس تسمى بت </a:t>
          </a:r>
          <a:r>
            <a:rPr lang="en-US" sz="2000" kern="1200" dirty="0"/>
            <a:t>(Bit)</a:t>
          </a:r>
          <a:endParaRPr lang="ar-SA" sz="2000" kern="1200" dirty="0"/>
        </a:p>
      </dsp:txBody>
      <dsp:txXfrm>
        <a:off x="0" y="575247"/>
        <a:ext cx="9603275" cy="1481070"/>
      </dsp:txXfrm>
    </dsp:sp>
    <dsp:sp modelId="{222E8DF4-C0F1-4360-B452-13EF9B99817F}">
      <dsp:nvSpPr>
        <dsp:cNvPr id="0" name=""/>
        <dsp:cNvSpPr/>
      </dsp:nvSpPr>
      <dsp:spPr>
        <a:xfrm>
          <a:off x="480163" y="206247"/>
          <a:ext cx="672229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ويطلق عليها ارقام ثنائية </a:t>
          </a:r>
        </a:p>
      </dsp:txBody>
      <dsp:txXfrm>
        <a:off x="516189" y="242273"/>
        <a:ext cx="6650240" cy="665948"/>
      </dsp:txXfrm>
    </dsp:sp>
    <dsp:sp modelId="{67D8B9B9-1FBD-4C6E-8A9B-DD7BC7E4884B}">
      <dsp:nvSpPr>
        <dsp:cNvPr id="0" name=""/>
        <dsp:cNvSpPr/>
      </dsp:nvSpPr>
      <dsp:spPr>
        <a:xfrm>
          <a:off x="0" y="2560317"/>
          <a:ext cx="9603275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21" tIns="416560" rIns="745321" bIns="14224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SA" sz="2000" kern="120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000" kern="1200" dirty="0"/>
            <a:t>ويتم تمثيل كل حرف او رقم بسلسلة من (الأرقام الثنائية )مكونة من </a:t>
          </a:r>
          <a:r>
            <a:rPr lang="en-US" sz="2000" kern="1200" dirty="0"/>
            <a:t>8</a:t>
          </a:r>
          <a:r>
            <a:rPr lang="ar-SA" sz="2000" kern="1200" dirty="0"/>
            <a:t>بت </a:t>
          </a:r>
          <a:r>
            <a:rPr lang="en-US" sz="2000" kern="1200" dirty="0"/>
            <a:t>(Bit)</a:t>
          </a:r>
          <a:endParaRPr lang="ar-SA" sz="2000" kern="1200" dirty="0"/>
        </a:p>
      </dsp:txBody>
      <dsp:txXfrm>
        <a:off x="0" y="2560317"/>
        <a:ext cx="9603275" cy="1417500"/>
      </dsp:txXfrm>
    </dsp:sp>
    <dsp:sp modelId="{4623E126-320B-4A0B-B850-DF4D48443739}">
      <dsp:nvSpPr>
        <dsp:cNvPr id="0" name=""/>
        <dsp:cNvSpPr/>
      </dsp:nvSpPr>
      <dsp:spPr>
        <a:xfrm>
          <a:off x="480163" y="2191317"/>
          <a:ext cx="672229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/>
            <a:t>ويطلق عليها بايت </a:t>
          </a:r>
          <a:r>
            <a:rPr lang="en-US" sz="2000" kern="1200" dirty="0"/>
            <a:t>(Byte)</a:t>
          </a:r>
          <a:endParaRPr lang="ar-SA" sz="2000" kern="1200" dirty="0"/>
        </a:p>
      </dsp:txBody>
      <dsp:txXfrm>
        <a:off x="516189" y="2227343"/>
        <a:ext cx="665024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6000" dirty="0"/>
              <a:t>تمثيل البيانات  في الأجهزة الرقمية</a:t>
            </a:r>
          </a:p>
        </p:txBody>
      </p:sp>
    </p:spTree>
    <p:extLst>
      <p:ext uri="{BB962C8B-B14F-4D97-AF65-F5344CB8AC3E}">
        <p14:creationId xmlns:p14="http://schemas.microsoft.com/office/powerpoint/2010/main" val="210070997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الأجهزة الرقمية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الأجهزة الرقمية : هي أجهزة تعتمد على الكهرباء في عملها</a:t>
            </a:r>
          </a:p>
          <a:p>
            <a:endParaRPr lang="ar-SA" dirty="0"/>
          </a:p>
          <a:p>
            <a:r>
              <a:rPr lang="ar-SA" dirty="0"/>
              <a:t>بالتالي هي </a:t>
            </a:r>
            <a:r>
              <a:rPr lang="ar-SA" dirty="0" err="1"/>
              <a:t>لاتدرك</a:t>
            </a:r>
            <a:r>
              <a:rPr lang="ar-SA" dirty="0"/>
              <a:t> لغة البشر</a:t>
            </a:r>
          </a:p>
          <a:p>
            <a:endParaRPr lang="ar-SA" dirty="0"/>
          </a:p>
          <a:p>
            <a:r>
              <a:rPr lang="ar-SA" dirty="0"/>
              <a:t>بل تقوم بتحويل كافة البيانات من (نصوص او أصوات او صور او مقاطع مرئية) الى إشارات كهربائية</a:t>
            </a:r>
          </a:p>
        </p:txBody>
      </p:sp>
    </p:spTree>
    <p:extLst>
      <p:ext uri="{BB962C8B-B14F-4D97-AF65-F5344CB8AC3E}">
        <p14:creationId xmlns:p14="http://schemas.microsoft.com/office/powerpoint/2010/main" val="347331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وهذه الإشارات لا تخرج عن حالتين اما : </a:t>
            </a:r>
          </a:p>
        </p:txBody>
      </p:sp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2993095711"/>
              </p:ext>
            </p:extLst>
          </p:nvPr>
        </p:nvGraphicFramePr>
        <p:xfrm>
          <a:off x="1621803" y="1835587"/>
          <a:ext cx="6821442" cy="443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54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تمثيل البيانات  في الأجهزة الرقمية</a:t>
            </a:r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09419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صورة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505" y="168823"/>
            <a:ext cx="3420231" cy="16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306017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ar-SA" dirty="0"/>
          </a:p>
        </p:txBody>
      </p:sp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266856784"/>
              </p:ext>
            </p:extLst>
          </p:nvPr>
        </p:nvGraphicFramePr>
        <p:xfrm>
          <a:off x="1451579" y="1853754"/>
          <a:ext cx="9603275" cy="418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79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</a:t>
            </a:r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340" y="2945606"/>
            <a:ext cx="4471097" cy="2472428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1145087" y="824168"/>
            <a:ext cx="102162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يمثل الحرف (</a:t>
            </a:r>
            <a:r>
              <a:rPr lang="ar-SA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) بالرموز الثنائية التالية (          ) كما يظهر بالجدول التالي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8973769" y="731834"/>
            <a:ext cx="4751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endParaRPr lang="ar-SA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4530436" y="929026"/>
            <a:ext cx="1364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01100001</a:t>
            </a:r>
            <a:endParaRPr lang="ar-SA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015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846" y="2051892"/>
            <a:ext cx="5952696" cy="3583977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847665" y="773973"/>
            <a:ext cx="10461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ويتم تمثيل الكلمات برمز كل حرف تلو الاخر </a:t>
            </a:r>
          </a:p>
        </p:txBody>
      </p:sp>
      <p:sp>
        <p:nvSpPr>
          <p:cNvPr id="6" name="عنوان 5"/>
          <p:cNvSpPr>
            <a:spLocks noGrp="1"/>
          </p:cNvSpPr>
          <p:nvPr>
            <p:ph type="title"/>
          </p:nvPr>
        </p:nvSpPr>
        <p:spPr>
          <a:xfrm>
            <a:off x="10682243" y="3093577"/>
            <a:ext cx="1196411" cy="1948441"/>
          </a:xfrm>
        </p:spPr>
        <p:txBody>
          <a:bodyPr>
            <a:normAutofit/>
          </a:bodyPr>
          <a:lstStyle/>
          <a:p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0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شكراً لحسن انتباهكم</a:t>
            </a:r>
          </a:p>
        </p:txBody>
      </p:sp>
    </p:spTree>
    <p:extLst>
      <p:ext uri="{BB962C8B-B14F-4D97-AF65-F5344CB8AC3E}">
        <p14:creationId xmlns:p14="http://schemas.microsoft.com/office/powerpoint/2010/main" val="801232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معرض</Template>
  <TotalTime>61</TotalTime>
  <Words>195</Words>
  <Application>Microsoft Office PowerPoint</Application>
  <PresentationFormat>شاشة عريضة</PresentationFormat>
  <Paragraphs>31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معرض</vt:lpstr>
      <vt:lpstr>تمثيل البيانات  في الأجهزة الرقمية</vt:lpstr>
      <vt:lpstr>الأجهزة الرقمية</vt:lpstr>
      <vt:lpstr> </vt:lpstr>
      <vt:lpstr>تمثيل البيانات  في الأجهزة الرقمية</vt:lpstr>
      <vt:lpstr> </vt:lpstr>
      <vt:lpstr> </vt:lpstr>
      <vt:lpstr> </vt:lpstr>
      <vt:lpstr>شكراً لحسن انتباهكم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تمثيل البيانات  في الأجهزة الرقمية</dc:title>
  <dc:creator>laptop</dc:creator>
  <cp:lastModifiedBy>laptop</cp:lastModifiedBy>
  <cp:revision>7</cp:revision>
  <dcterms:created xsi:type="dcterms:W3CDTF">2021-03-09T19:41:31Z</dcterms:created>
  <dcterms:modified xsi:type="dcterms:W3CDTF">2021-03-17T20:07:33Z</dcterms:modified>
</cp:coreProperties>
</file>