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7EF25-5487-4688-BA5D-0164F4CF7B9D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1DA184C4-0C43-4C67-A269-3B57CA561D57}">
      <dgm:prSet phldrT="[نص]"/>
      <dgm:spPr/>
      <dgm:t>
        <a:bodyPr/>
        <a:lstStyle/>
        <a:p>
          <a:pPr rtl="1"/>
          <a:r>
            <a:rPr lang="ar-SA" dirty="0"/>
            <a:t>أجزاء الصورة المبعثرة</a:t>
          </a:r>
        </a:p>
      </dgm:t>
    </dgm:pt>
    <dgm:pt modelId="{1358FA18-9690-4056-BA1C-F8D96D722C8E}" type="parTrans" cxnId="{6FFA5AEE-9E80-4E32-9F8A-499433189F63}">
      <dgm:prSet/>
      <dgm:spPr/>
      <dgm:t>
        <a:bodyPr/>
        <a:lstStyle/>
        <a:p>
          <a:pPr rtl="1"/>
          <a:endParaRPr lang="ar-SA"/>
        </a:p>
      </dgm:t>
    </dgm:pt>
    <dgm:pt modelId="{ECBB6C5A-C732-44E3-AD40-3092B39EE3FC}" type="sibTrans" cxnId="{6FFA5AEE-9E80-4E32-9F8A-499433189F63}">
      <dgm:prSet/>
      <dgm:spPr/>
      <dgm:t>
        <a:bodyPr/>
        <a:lstStyle/>
        <a:p>
          <a:pPr rtl="1"/>
          <a:endParaRPr lang="ar-SA"/>
        </a:p>
      </dgm:t>
    </dgm:pt>
    <dgm:pt modelId="{97716CB2-4544-4C50-BA1D-EBD4EC3C517D}">
      <dgm:prSet phldrT="[نص]"/>
      <dgm:spPr/>
      <dgm:t>
        <a:bodyPr/>
        <a:lstStyle/>
        <a:p>
          <a:pPr rtl="1"/>
          <a:r>
            <a:rPr lang="ar-SA" dirty="0"/>
            <a:t>الصورة النهائية</a:t>
          </a:r>
        </a:p>
      </dgm:t>
    </dgm:pt>
    <dgm:pt modelId="{539A3458-D58E-41D7-BC32-7426BB60B246}" type="parTrans" cxnId="{07008E5D-DA5D-4BCE-B6E0-5457F3E1C976}">
      <dgm:prSet/>
      <dgm:spPr/>
      <dgm:t>
        <a:bodyPr/>
        <a:lstStyle/>
        <a:p>
          <a:pPr rtl="1"/>
          <a:endParaRPr lang="ar-SA"/>
        </a:p>
      </dgm:t>
    </dgm:pt>
    <dgm:pt modelId="{DA1B3522-824A-403E-B427-B22AF9083424}" type="sibTrans" cxnId="{07008E5D-DA5D-4BCE-B6E0-5457F3E1C976}">
      <dgm:prSet/>
      <dgm:spPr/>
      <dgm:t>
        <a:bodyPr/>
        <a:lstStyle/>
        <a:p>
          <a:pPr rtl="1"/>
          <a:endParaRPr lang="ar-SA"/>
        </a:p>
      </dgm:t>
    </dgm:pt>
    <dgm:pt modelId="{2AC2A23D-9F0F-4323-ABB5-C14FB4DD441C}" type="pres">
      <dgm:prSet presAssocID="{31C7EF25-5487-4688-BA5D-0164F4CF7B9D}" presName="diagram" presStyleCnt="0">
        <dgm:presLayoutVars>
          <dgm:dir/>
          <dgm:resizeHandles val="exact"/>
        </dgm:presLayoutVars>
      </dgm:prSet>
      <dgm:spPr/>
    </dgm:pt>
    <dgm:pt modelId="{B781E662-A0C1-445B-8BDA-60DABBBAA2AA}" type="pres">
      <dgm:prSet presAssocID="{1DA184C4-0C43-4C67-A269-3B57CA561D57}" presName="node" presStyleLbl="node1" presStyleIdx="0" presStyleCnt="2" custLinFactNeighborX="46346" custLinFactNeighborY="684">
        <dgm:presLayoutVars>
          <dgm:bulletEnabled val="1"/>
        </dgm:presLayoutVars>
      </dgm:prSet>
      <dgm:spPr/>
    </dgm:pt>
    <dgm:pt modelId="{F5D38768-2B9E-4C2F-B17A-9B0EB5ECCFAD}" type="pres">
      <dgm:prSet presAssocID="{ECBB6C5A-C732-44E3-AD40-3092B39EE3FC}" presName="sibTrans" presStyleCnt="0"/>
      <dgm:spPr/>
    </dgm:pt>
    <dgm:pt modelId="{B18160CA-AA15-4BA2-9EF7-9471A0F2FEA9}" type="pres">
      <dgm:prSet presAssocID="{97716CB2-4544-4C50-BA1D-EBD4EC3C517D}" presName="node" presStyleLbl="node1" presStyleIdx="1" presStyleCnt="2" custLinFactNeighborX="48192" custLinFactNeighborY="3760">
        <dgm:presLayoutVars>
          <dgm:bulletEnabled val="1"/>
        </dgm:presLayoutVars>
      </dgm:prSet>
      <dgm:spPr/>
    </dgm:pt>
  </dgm:ptLst>
  <dgm:cxnLst>
    <dgm:cxn modelId="{07008E5D-DA5D-4BCE-B6E0-5457F3E1C976}" srcId="{31C7EF25-5487-4688-BA5D-0164F4CF7B9D}" destId="{97716CB2-4544-4C50-BA1D-EBD4EC3C517D}" srcOrd="1" destOrd="0" parTransId="{539A3458-D58E-41D7-BC32-7426BB60B246}" sibTransId="{DA1B3522-824A-403E-B427-B22AF9083424}"/>
    <dgm:cxn modelId="{A93C5718-A952-4E42-88C8-8FD851A22D07}" type="presOf" srcId="{31C7EF25-5487-4688-BA5D-0164F4CF7B9D}" destId="{2AC2A23D-9F0F-4323-ABB5-C14FB4DD441C}" srcOrd="0" destOrd="0" presId="urn:microsoft.com/office/officeart/2005/8/layout/default"/>
    <dgm:cxn modelId="{39FE73E8-856B-4698-BDC4-0D079B0D0104}" type="presOf" srcId="{97716CB2-4544-4C50-BA1D-EBD4EC3C517D}" destId="{B18160CA-AA15-4BA2-9EF7-9471A0F2FEA9}" srcOrd="0" destOrd="0" presId="urn:microsoft.com/office/officeart/2005/8/layout/default"/>
    <dgm:cxn modelId="{6FFA5AEE-9E80-4E32-9F8A-499433189F63}" srcId="{31C7EF25-5487-4688-BA5D-0164F4CF7B9D}" destId="{1DA184C4-0C43-4C67-A269-3B57CA561D57}" srcOrd="0" destOrd="0" parTransId="{1358FA18-9690-4056-BA1C-F8D96D722C8E}" sibTransId="{ECBB6C5A-C732-44E3-AD40-3092B39EE3FC}"/>
    <dgm:cxn modelId="{81DC8829-5E78-4217-981A-A9882BFB7151}" type="presOf" srcId="{1DA184C4-0C43-4C67-A269-3B57CA561D57}" destId="{B781E662-A0C1-445B-8BDA-60DABBBAA2AA}" srcOrd="0" destOrd="0" presId="urn:microsoft.com/office/officeart/2005/8/layout/default"/>
    <dgm:cxn modelId="{852BEF34-A3DB-40B0-B899-34B90DD81EA1}" type="presParOf" srcId="{2AC2A23D-9F0F-4323-ABB5-C14FB4DD441C}" destId="{B781E662-A0C1-445B-8BDA-60DABBBAA2AA}" srcOrd="0" destOrd="0" presId="urn:microsoft.com/office/officeart/2005/8/layout/default"/>
    <dgm:cxn modelId="{6DB36E38-8A10-4577-A721-0DD7621D8ABE}" type="presParOf" srcId="{2AC2A23D-9F0F-4323-ABB5-C14FB4DD441C}" destId="{F5D38768-2B9E-4C2F-B17A-9B0EB5ECCFAD}" srcOrd="1" destOrd="0" presId="urn:microsoft.com/office/officeart/2005/8/layout/default"/>
    <dgm:cxn modelId="{282F0211-BA6B-4659-81D2-6AFF5B8EF99A}" type="presParOf" srcId="{2AC2A23D-9F0F-4323-ABB5-C14FB4DD441C}" destId="{B18160CA-AA15-4BA2-9EF7-9471A0F2FE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62694-2D56-4414-9D5A-A7F72C8E431F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BC5F3AE9-5747-4A69-8A20-8F6BE0ABFE65}">
      <dgm:prSet phldrT="[نص]"/>
      <dgm:spPr/>
      <dgm:t>
        <a:bodyPr/>
        <a:lstStyle/>
        <a:p>
          <a:pPr rtl="1"/>
          <a:r>
            <a:rPr lang="ar-SA" dirty="0"/>
            <a:t>البيانات</a:t>
          </a:r>
        </a:p>
      </dgm:t>
    </dgm:pt>
    <dgm:pt modelId="{C9FA0BDD-36EB-4DC7-B1E9-3B5CF30E6E32}" type="parTrans" cxnId="{8153FC3E-63D0-4943-AC6C-A8E4C9192B9F}">
      <dgm:prSet/>
      <dgm:spPr/>
      <dgm:t>
        <a:bodyPr/>
        <a:lstStyle/>
        <a:p>
          <a:pPr rtl="1"/>
          <a:endParaRPr lang="ar-SA"/>
        </a:p>
      </dgm:t>
    </dgm:pt>
    <dgm:pt modelId="{33A36155-ED56-4D73-9FB6-5E863DAF3BE1}" type="sibTrans" cxnId="{8153FC3E-63D0-4943-AC6C-A8E4C9192B9F}">
      <dgm:prSet/>
      <dgm:spPr/>
      <dgm:t>
        <a:bodyPr/>
        <a:lstStyle/>
        <a:p>
          <a:pPr rtl="1"/>
          <a:endParaRPr lang="ar-SA"/>
        </a:p>
      </dgm:t>
    </dgm:pt>
    <dgm:pt modelId="{8B666041-411E-4AF9-80DC-81128DC95D1A}">
      <dgm:prSet phldrT="[نص]"/>
      <dgm:spPr/>
      <dgm:t>
        <a:bodyPr/>
        <a:lstStyle/>
        <a:p>
          <a:pPr rtl="1"/>
          <a:r>
            <a:rPr lang="ar-SA" dirty="0"/>
            <a:t>المعلومات</a:t>
          </a:r>
        </a:p>
      </dgm:t>
    </dgm:pt>
    <dgm:pt modelId="{051DFC42-BD36-4963-8591-40C420DD669B}" type="parTrans" cxnId="{8770F329-F940-4EB6-8342-B1EC4C105629}">
      <dgm:prSet/>
      <dgm:spPr/>
      <dgm:t>
        <a:bodyPr/>
        <a:lstStyle/>
        <a:p>
          <a:pPr rtl="1"/>
          <a:endParaRPr lang="ar-SA"/>
        </a:p>
      </dgm:t>
    </dgm:pt>
    <dgm:pt modelId="{AF7F70B4-7BA0-4A8E-AF57-A996437D88AE}" type="sibTrans" cxnId="{8770F329-F940-4EB6-8342-B1EC4C105629}">
      <dgm:prSet/>
      <dgm:spPr/>
      <dgm:t>
        <a:bodyPr/>
        <a:lstStyle/>
        <a:p>
          <a:pPr rtl="1"/>
          <a:endParaRPr lang="ar-SA"/>
        </a:p>
      </dgm:t>
    </dgm:pt>
    <dgm:pt modelId="{921620DB-8051-4CF7-AEA6-D6E0A8704CEB}" type="pres">
      <dgm:prSet presAssocID="{CBF62694-2D56-4414-9D5A-A7F72C8E431F}" presName="diagram" presStyleCnt="0">
        <dgm:presLayoutVars>
          <dgm:dir/>
          <dgm:resizeHandles val="exact"/>
        </dgm:presLayoutVars>
      </dgm:prSet>
      <dgm:spPr/>
    </dgm:pt>
    <dgm:pt modelId="{77C7556A-4BE5-4936-865C-04012064597E}" type="pres">
      <dgm:prSet presAssocID="{BC5F3AE9-5747-4A69-8A20-8F6BE0ABFE65}" presName="node" presStyleLbl="node1" presStyleIdx="0" presStyleCnt="2">
        <dgm:presLayoutVars>
          <dgm:bulletEnabled val="1"/>
        </dgm:presLayoutVars>
      </dgm:prSet>
      <dgm:spPr/>
    </dgm:pt>
    <dgm:pt modelId="{77BB8762-0297-4F6D-B0EB-28C78F1AF616}" type="pres">
      <dgm:prSet presAssocID="{33A36155-ED56-4D73-9FB6-5E863DAF3BE1}" presName="sibTrans" presStyleCnt="0"/>
      <dgm:spPr/>
    </dgm:pt>
    <dgm:pt modelId="{8BEE8508-9E0F-46CF-9508-6E8BA68C67EB}" type="pres">
      <dgm:prSet presAssocID="{8B666041-411E-4AF9-80DC-81128DC95D1A}" presName="node" presStyleLbl="node1" presStyleIdx="1" presStyleCnt="2">
        <dgm:presLayoutVars>
          <dgm:bulletEnabled val="1"/>
        </dgm:presLayoutVars>
      </dgm:prSet>
      <dgm:spPr/>
    </dgm:pt>
  </dgm:ptLst>
  <dgm:cxnLst>
    <dgm:cxn modelId="{8770F329-F940-4EB6-8342-B1EC4C105629}" srcId="{CBF62694-2D56-4414-9D5A-A7F72C8E431F}" destId="{8B666041-411E-4AF9-80DC-81128DC95D1A}" srcOrd="1" destOrd="0" parTransId="{051DFC42-BD36-4963-8591-40C420DD669B}" sibTransId="{AF7F70B4-7BA0-4A8E-AF57-A996437D88AE}"/>
    <dgm:cxn modelId="{8153FC3E-63D0-4943-AC6C-A8E4C9192B9F}" srcId="{CBF62694-2D56-4414-9D5A-A7F72C8E431F}" destId="{BC5F3AE9-5747-4A69-8A20-8F6BE0ABFE65}" srcOrd="0" destOrd="0" parTransId="{C9FA0BDD-36EB-4DC7-B1E9-3B5CF30E6E32}" sibTransId="{33A36155-ED56-4D73-9FB6-5E863DAF3BE1}"/>
    <dgm:cxn modelId="{A5E47C89-D4C1-41CB-A1E8-1919F5B470A0}" type="presOf" srcId="{CBF62694-2D56-4414-9D5A-A7F72C8E431F}" destId="{921620DB-8051-4CF7-AEA6-D6E0A8704CEB}" srcOrd="0" destOrd="0" presId="urn:microsoft.com/office/officeart/2005/8/layout/default"/>
    <dgm:cxn modelId="{317C4FBE-5458-46C9-93C7-557B46656AD9}" type="presOf" srcId="{BC5F3AE9-5747-4A69-8A20-8F6BE0ABFE65}" destId="{77C7556A-4BE5-4936-865C-04012064597E}" srcOrd="0" destOrd="0" presId="urn:microsoft.com/office/officeart/2005/8/layout/default"/>
    <dgm:cxn modelId="{2726871E-62B7-4544-8F98-9997FCAA6F33}" type="presOf" srcId="{8B666041-411E-4AF9-80DC-81128DC95D1A}" destId="{8BEE8508-9E0F-46CF-9508-6E8BA68C67EB}" srcOrd="0" destOrd="0" presId="urn:microsoft.com/office/officeart/2005/8/layout/default"/>
    <dgm:cxn modelId="{8CC9DB65-0046-43EA-9712-090D3582B83A}" type="presParOf" srcId="{921620DB-8051-4CF7-AEA6-D6E0A8704CEB}" destId="{77C7556A-4BE5-4936-865C-04012064597E}" srcOrd="0" destOrd="0" presId="urn:microsoft.com/office/officeart/2005/8/layout/default"/>
    <dgm:cxn modelId="{5C038F88-3B07-4038-8634-526E392E6B5E}" type="presParOf" srcId="{921620DB-8051-4CF7-AEA6-D6E0A8704CEB}" destId="{77BB8762-0297-4F6D-B0EB-28C78F1AF616}" srcOrd="1" destOrd="0" presId="urn:microsoft.com/office/officeart/2005/8/layout/default"/>
    <dgm:cxn modelId="{E172C7A4-AAD5-4B8D-B91F-60E088115C59}" type="presParOf" srcId="{921620DB-8051-4CF7-AEA6-D6E0A8704CEB}" destId="{8BEE8508-9E0F-46CF-9508-6E8BA68C67E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E662-A0C1-445B-8BDA-60DABBBAA2AA}">
      <dsp:nvSpPr>
        <dsp:cNvPr id="0" name=""/>
        <dsp:cNvSpPr/>
      </dsp:nvSpPr>
      <dsp:spPr>
        <a:xfrm>
          <a:off x="3911730" y="17763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300" kern="1200" dirty="0"/>
            <a:t>أجزاء الصورة المبعثرة</a:t>
          </a:r>
        </a:p>
      </dsp:txBody>
      <dsp:txXfrm>
        <a:off x="3911730" y="17763"/>
        <a:ext cx="4167187" cy="2500312"/>
      </dsp:txXfrm>
    </dsp:sp>
    <dsp:sp modelId="{B18160CA-AA15-4BA2-9EF7-9471A0F2FEA9}">
      <dsp:nvSpPr>
        <dsp:cNvPr id="0" name=""/>
        <dsp:cNvSpPr/>
      </dsp:nvSpPr>
      <dsp:spPr>
        <a:xfrm>
          <a:off x="3960812" y="2918354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300" kern="1200" dirty="0"/>
            <a:t>الصورة النهائية</a:t>
          </a:r>
        </a:p>
      </dsp:txBody>
      <dsp:txXfrm>
        <a:off x="3960812" y="2918354"/>
        <a:ext cx="4167187" cy="250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7556A-4BE5-4936-865C-04012064597E}">
      <dsp:nvSpPr>
        <dsp:cNvPr id="0" name=""/>
        <dsp:cNvSpPr/>
      </dsp:nvSpPr>
      <dsp:spPr>
        <a:xfrm>
          <a:off x="1980406" y="661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البيانات</a:t>
          </a:r>
        </a:p>
      </dsp:txBody>
      <dsp:txXfrm>
        <a:off x="1980406" y="661"/>
        <a:ext cx="4167187" cy="2500312"/>
      </dsp:txXfrm>
    </dsp:sp>
    <dsp:sp modelId="{8BEE8508-9E0F-46CF-9508-6E8BA68C67EB}">
      <dsp:nvSpPr>
        <dsp:cNvPr id="0" name=""/>
        <dsp:cNvSpPr/>
      </dsp:nvSpPr>
      <dsp:spPr>
        <a:xfrm>
          <a:off x="1980406" y="2917692"/>
          <a:ext cx="4167187" cy="25003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6500" kern="1200" dirty="0"/>
            <a:t>المعلومات</a:t>
          </a:r>
        </a:p>
      </dsp:txBody>
      <dsp:txXfrm>
        <a:off x="1980406" y="2917692"/>
        <a:ext cx="4167187" cy="2500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البيانات والمعلومات</a:t>
            </a:r>
          </a:p>
        </p:txBody>
      </p:sp>
    </p:spTree>
    <p:extLst>
      <p:ext uri="{BB962C8B-B14F-4D97-AF65-F5344CB8AC3E}">
        <p14:creationId xmlns:p14="http://schemas.microsoft.com/office/powerpoint/2010/main" val="4856438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من منا لعب لعبة تركيب الصور ( </a:t>
            </a:r>
            <a:r>
              <a:rPr lang="en-US" dirty="0"/>
              <a:t>puzzle</a:t>
            </a:r>
            <a:r>
              <a:rPr lang="ar-SA" dirty="0"/>
              <a:t>)؟</a:t>
            </a:r>
          </a:p>
        </p:txBody>
      </p:sp>
      <p:pic>
        <p:nvPicPr>
          <p:cNvPr id="15" name="عنصر نائب للصورة 1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78" r="237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1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7200" dirty="0"/>
              <a:t>ان مفهوم البيانات والمعلومات يشبه الى حد ما كبير لعبة تركيب الصور</a:t>
            </a:r>
          </a:p>
        </p:txBody>
      </p:sp>
    </p:spTree>
    <p:extLst>
      <p:ext uri="{BB962C8B-B14F-4D97-AF65-F5344CB8AC3E}">
        <p14:creationId xmlns:p14="http://schemas.microsoft.com/office/powerpoint/2010/main" val="699591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رسم تخطيطي 8"/>
          <p:cNvGraphicFramePr/>
          <p:nvPr>
            <p:extLst>
              <p:ext uri="{D42A27DB-BD31-4B8C-83A1-F6EECF244321}">
                <p14:modId xmlns:p14="http://schemas.microsoft.com/office/powerpoint/2010/main" val="4235620157"/>
              </p:ext>
            </p:extLst>
          </p:nvPr>
        </p:nvGraphicFramePr>
        <p:xfrm>
          <a:off x="3741159" y="3949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رسم تخطيطي 9"/>
          <p:cNvGraphicFramePr/>
          <p:nvPr>
            <p:extLst>
              <p:ext uri="{D42A27DB-BD31-4B8C-83A1-F6EECF244321}">
                <p14:modId xmlns:p14="http://schemas.microsoft.com/office/powerpoint/2010/main" val="2149228740"/>
              </p:ext>
            </p:extLst>
          </p:nvPr>
        </p:nvGraphicFramePr>
        <p:xfrm>
          <a:off x="-1599963" y="3949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سهم إلى اليسار 10"/>
          <p:cNvSpPr/>
          <p:nvPr/>
        </p:nvSpPr>
        <p:spPr>
          <a:xfrm>
            <a:off x="5046785" y="4009291"/>
            <a:ext cx="2162908" cy="86164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تشبه</a:t>
            </a:r>
          </a:p>
        </p:txBody>
      </p:sp>
      <p:sp>
        <p:nvSpPr>
          <p:cNvPr id="12" name="سهم إلى اليسار 11"/>
          <p:cNvSpPr/>
          <p:nvPr/>
        </p:nvSpPr>
        <p:spPr>
          <a:xfrm>
            <a:off x="5046785" y="1172307"/>
            <a:ext cx="2162908" cy="86164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dirty="0"/>
              <a:t>تشبه</a:t>
            </a:r>
          </a:p>
        </p:txBody>
      </p:sp>
      <p:sp>
        <p:nvSpPr>
          <p:cNvPr id="14" name="سهم للأسفل 13"/>
          <p:cNvSpPr/>
          <p:nvPr/>
        </p:nvSpPr>
        <p:spPr>
          <a:xfrm>
            <a:off x="7728438" y="2033954"/>
            <a:ext cx="786881" cy="211601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ar-SA" dirty="0"/>
              <a:t>معالجة</a:t>
            </a:r>
          </a:p>
        </p:txBody>
      </p:sp>
      <p:sp>
        <p:nvSpPr>
          <p:cNvPr id="15" name="سهم للأسفل 14"/>
          <p:cNvSpPr/>
          <p:nvPr/>
        </p:nvSpPr>
        <p:spPr>
          <a:xfrm>
            <a:off x="387319" y="2046251"/>
            <a:ext cx="786881" cy="211601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ar-SA" dirty="0"/>
              <a:t>معالجة</a:t>
            </a:r>
          </a:p>
        </p:txBody>
      </p:sp>
    </p:spTree>
    <p:extLst>
      <p:ext uri="{BB962C8B-B14F-4D97-AF65-F5344CB8AC3E}">
        <p14:creationId xmlns:p14="http://schemas.microsoft.com/office/powerpoint/2010/main" val="110726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يمكننا تعريف كل من :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المعلومات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ar-SA" dirty="0"/>
              <a:t>البيانات</a:t>
            </a:r>
          </a:p>
        </p:txBody>
      </p:sp>
      <p:sp>
        <p:nvSpPr>
          <p:cNvPr id="8" name="مخطط انسيابي: معالجة معرّفة مسبقاً 7"/>
          <p:cNvSpPr/>
          <p:nvPr/>
        </p:nvSpPr>
        <p:spPr>
          <a:xfrm>
            <a:off x="6476237" y="2928542"/>
            <a:ext cx="4917714" cy="2024341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بأنه المادة الخام كالأرقام والنصوص والصور المجردة, وبدون معالجتها تصبح شكلاً ظاهرياً فقط</a:t>
            </a:r>
          </a:p>
          <a:p>
            <a:pPr algn="ctr"/>
            <a:endParaRPr lang="ar-SA" dirty="0"/>
          </a:p>
        </p:txBody>
      </p:sp>
      <p:sp>
        <p:nvSpPr>
          <p:cNvPr id="9" name="مخطط انسيابي: معالجة معرّفة مسبقاً 8"/>
          <p:cNvSpPr/>
          <p:nvPr/>
        </p:nvSpPr>
        <p:spPr>
          <a:xfrm>
            <a:off x="985383" y="2928541"/>
            <a:ext cx="4917714" cy="2024341"/>
          </a:xfrm>
          <a:prstGeom prst="flowChartPredefined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2800" dirty="0"/>
              <a:t>بأنه المعاني التي يدركها الإنسان والتي تم الحصول عليها من معالجة مجموعة من البيانات</a:t>
            </a: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6002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شكراً </a:t>
            </a:r>
            <a:r>
              <a:rPr lang="ar-SA"/>
              <a:t>لحسن انتباهكم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52688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وع الخشب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TM03090434[[fn=نوع الخشب]]</Template>
  <TotalTime>44</TotalTime>
  <Words>72</Words>
  <Application>Microsoft Office PowerPoint</Application>
  <PresentationFormat>شاشة عريضة</PresentationFormat>
  <Paragraphs>17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Rockwell</vt:lpstr>
      <vt:lpstr>Rockwell Condensed</vt:lpstr>
      <vt:lpstr>Times New Roman</vt:lpstr>
      <vt:lpstr>Wingdings</vt:lpstr>
      <vt:lpstr>نوع الخشب</vt:lpstr>
      <vt:lpstr>البيانات والمعلومات</vt:lpstr>
      <vt:lpstr>من منا لعب لعبة تركيب الصور ( puzzle)؟</vt:lpstr>
      <vt:lpstr>ان مفهوم البيانات والمعلومات يشبه الى حد ما كبير لعبة تركيب الصور</vt:lpstr>
      <vt:lpstr>عرض تقديمي في PowerPoint</vt:lpstr>
      <vt:lpstr>يمكننا تعريف كل من :</vt:lpstr>
      <vt:lpstr>شكراً لحسن انتباهكم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البيانات والمعلومات</dc:title>
  <dc:creator>laptop</dc:creator>
  <cp:lastModifiedBy>laptop</cp:lastModifiedBy>
  <cp:revision>6</cp:revision>
  <dcterms:created xsi:type="dcterms:W3CDTF">2021-03-16T19:53:24Z</dcterms:created>
  <dcterms:modified xsi:type="dcterms:W3CDTF">2021-03-17T20:11:55Z</dcterms:modified>
</cp:coreProperties>
</file>