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10"/>
    <a:srgbClr val="766F54"/>
    <a:srgbClr val="AB2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86" d="100"/>
          <a:sy n="86" d="100"/>
        </p:scale>
        <p:origin x="53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March 18,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645393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March 18,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019797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March 18,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046258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March 18, 2021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358863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March 18, 2021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70728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March 18, 2021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8341363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March 18,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2653780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March 18,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9990854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March 18,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9690629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March 18,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1160480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March 18, 2021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547870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March 18, 2021</a:t>
            </a:fld>
            <a:endParaRPr lang="en-US" cap="al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669143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March 18, 2021</a:t>
            </a:fld>
            <a:endParaRPr lang="en-US" cap="al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434901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March 18, 2021</a:t>
            </a:fld>
            <a:endParaRPr lang="en-US" cap="al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323451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March 18, 2021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5370695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March 18, 2021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156512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March 18,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9219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8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4">
            <a:extLst>
              <a:ext uri="{FF2B5EF4-FFF2-40B4-BE49-F238E27FC236}">
                <a16:creationId xmlns:a16="http://schemas.microsoft.com/office/drawing/2014/main" id="{60C70B1E-400C-452B-AE8A-7155AFE87698}"/>
              </a:ext>
            </a:extLst>
          </p:cNvPr>
          <p:cNvSpPr txBox="1"/>
          <p:nvPr/>
        </p:nvSpPr>
        <p:spPr>
          <a:xfrm>
            <a:off x="2336307" y="2143291"/>
            <a:ext cx="7519386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8000" b="1" dirty="0">
                <a:solidFill>
                  <a:srgbClr val="AB2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 panose="00000500000000000000" pitchFamily="2" charset="-78"/>
                <a:cs typeface="Cairo" panose="00000500000000000000" pitchFamily="2" charset="-78"/>
              </a:rPr>
              <a:t>التقنية الرقمية</a:t>
            </a:r>
          </a:p>
        </p:txBody>
      </p:sp>
      <p:sp>
        <p:nvSpPr>
          <p:cNvPr id="6" name="مستطيل: زوايا مستديرة 5">
            <a:extLst>
              <a:ext uri="{FF2B5EF4-FFF2-40B4-BE49-F238E27FC236}">
                <a16:creationId xmlns:a16="http://schemas.microsoft.com/office/drawing/2014/main" id="{CFDDFD9F-85D0-4959-8A4D-A2693FFE7487}"/>
              </a:ext>
            </a:extLst>
          </p:cNvPr>
          <p:cNvSpPr/>
          <p:nvPr/>
        </p:nvSpPr>
        <p:spPr>
          <a:xfrm>
            <a:off x="0" y="6538404"/>
            <a:ext cx="2166151" cy="31959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70000"/>
            </a:schemeClr>
          </a:solidFill>
          <a:ln>
            <a:solidFill>
              <a:srgbClr val="766F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>
                <a:solidFill>
                  <a:schemeClr val="bg1">
                    <a:lumMod val="50000"/>
                  </a:schemeClr>
                </a:solidFill>
              </a:rPr>
              <a:t>منصة هادف للحاسب</a:t>
            </a:r>
          </a:p>
        </p:txBody>
      </p:sp>
      <p:pic>
        <p:nvPicPr>
          <p:cNvPr id="10" name="صورة 9" descr="صورة تحتوي على نص, أدوات المطبخ&#10;&#10;تم إنشاء الوصف تلقائياً">
            <a:extLst>
              <a:ext uri="{FF2B5EF4-FFF2-40B4-BE49-F238E27FC236}">
                <a16:creationId xmlns:a16="http://schemas.microsoft.com/office/drawing/2014/main" id="{43C5BEE6-23CE-4A8A-90A6-11A9A775C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289" y="105978"/>
            <a:ext cx="2273423" cy="1159446"/>
          </a:xfrm>
          <a:prstGeom prst="rect">
            <a:avLst/>
          </a:prstGeom>
        </p:spPr>
      </p:pic>
      <p:sp>
        <p:nvSpPr>
          <p:cNvPr id="12" name="مربع نص 11">
            <a:extLst>
              <a:ext uri="{FF2B5EF4-FFF2-40B4-BE49-F238E27FC236}">
                <a16:creationId xmlns:a16="http://schemas.microsoft.com/office/drawing/2014/main" id="{B1B1745E-7D14-4E64-A91E-F5B95578880F}"/>
              </a:ext>
            </a:extLst>
          </p:cNvPr>
          <p:cNvSpPr txBox="1"/>
          <p:nvPr/>
        </p:nvSpPr>
        <p:spPr>
          <a:xfrm>
            <a:off x="2947386" y="3882932"/>
            <a:ext cx="650733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2400" b="1" dirty="0">
                <a:latin typeface="Cairo" panose="00000500000000000000" pitchFamily="2" charset="-78"/>
                <a:cs typeface="Cairo" panose="00000500000000000000" pitchFamily="2" charset="-78"/>
              </a:rPr>
              <a:t>معلم المادة: الأستاذ إبراهيم محمد أحمد</a:t>
            </a: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A99E5345-576A-4041-B7C9-4C3CCD2F8E82}"/>
              </a:ext>
            </a:extLst>
          </p:cNvPr>
          <p:cNvSpPr txBox="1"/>
          <p:nvPr/>
        </p:nvSpPr>
        <p:spPr>
          <a:xfrm>
            <a:off x="9800208" y="168676"/>
            <a:ext cx="2273423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SA" sz="20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المملكة العربية السعودية</a:t>
            </a:r>
          </a:p>
          <a:p>
            <a:pPr algn="r"/>
            <a:r>
              <a:rPr lang="ar-SA" sz="20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وزارة التعليم</a:t>
            </a:r>
          </a:p>
          <a:p>
            <a:pPr algn="r"/>
            <a:r>
              <a:rPr lang="ar-SA" sz="20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إدارة التعليم بمحافظة</a:t>
            </a:r>
          </a:p>
          <a:p>
            <a:pPr algn="r"/>
            <a:r>
              <a:rPr lang="ar-SA" sz="20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مدرسة</a:t>
            </a:r>
          </a:p>
        </p:txBody>
      </p:sp>
    </p:spTree>
    <p:extLst>
      <p:ext uri="{BB962C8B-B14F-4D97-AF65-F5344CB8AC3E}">
        <p14:creationId xmlns:p14="http://schemas.microsoft.com/office/powerpoint/2010/main" val="187592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60579A89-4EBC-4F67-A82B-0F6BAE3C19D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66" y="-122068"/>
            <a:ext cx="3551068" cy="3551068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DB3B38BB-C741-43F9-ADC4-707FC1C3F153}"/>
              </a:ext>
            </a:extLst>
          </p:cNvPr>
          <p:cNvSpPr txBox="1"/>
          <p:nvPr/>
        </p:nvSpPr>
        <p:spPr>
          <a:xfrm>
            <a:off x="2904319" y="3728621"/>
            <a:ext cx="6633547" cy="212365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ar-SA" sz="4400" b="1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ecoType Naskh" panose="02010400000000000000" pitchFamily="2" charset="-78"/>
              </a:rPr>
              <a:t>التقنية (</a:t>
            </a:r>
            <a:r>
              <a:rPr lang="en-US" sz="4400" b="1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ecoType Naskh" panose="02010400000000000000" pitchFamily="2" charset="-78"/>
              </a:rPr>
              <a:t>Technology</a:t>
            </a:r>
            <a:r>
              <a:rPr lang="ar-SA" sz="4400" b="1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ecoType Naskh" panose="02010400000000000000" pitchFamily="2" charset="-78"/>
              </a:rPr>
              <a:t>) </a:t>
            </a:r>
            <a:br>
              <a:rPr lang="ar-SA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ecoType Naskh" panose="02010400000000000000" pitchFamily="2" charset="-78"/>
              </a:rPr>
            </a:br>
            <a:br>
              <a:rPr lang="ar-SA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ecoType Naskh" panose="02010400000000000000" pitchFamily="2" charset="-78"/>
              </a:rPr>
            </a:br>
            <a:r>
              <a:rPr lang="ar-SA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ecoType Naskh" panose="02010400000000000000" pitchFamily="2" charset="-78"/>
              </a:rPr>
              <a:t>هي في الأصل كلمة إغريقية تتكون من مقطعين</a:t>
            </a:r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9FDF10CA-8342-4109-B9C2-01D9A4532682}"/>
              </a:ext>
            </a:extLst>
          </p:cNvPr>
          <p:cNvSpPr txBox="1"/>
          <p:nvPr/>
        </p:nvSpPr>
        <p:spPr>
          <a:xfrm>
            <a:off x="-79899" y="763479"/>
            <a:ext cx="15092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2400" dirty="0">
                <a:solidFill>
                  <a:schemeClr val="bg1"/>
                </a:solidFill>
                <a:latin typeface="Cairo" panose="00000500000000000000" pitchFamily="2" charset="-78"/>
                <a:cs typeface="Cairo" panose="00000500000000000000" pitchFamily="2" charset="-78"/>
              </a:rPr>
              <a:t>التقنية</a:t>
            </a:r>
          </a:p>
        </p:txBody>
      </p:sp>
    </p:spTree>
    <p:extLst>
      <p:ext uri="{BB962C8B-B14F-4D97-AF65-F5344CB8AC3E}">
        <p14:creationId xmlns:p14="http://schemas.microsoft.com/office/powerpoint/2010/main" val="8018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60579A89-4EBC-4F67-A82B-0F6BAE3C19D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66" y="-122068"/>
            <a:ext cx="3551068" cy="3551068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DB3B38BB-C741-43F9-ADC4-707FC1C3F153}"/>
              </a:ext>
            </a:extLst>
          </p:cNvPr>
          <p:cNvSpPr txBox="1"/>
          <p:nvPr/>
        </p:nvSpPr>
        <p:spPr>
          <a:xfrm>
            <a:off x="2071500" y="4270159"/>
            <a:ext cx="8048999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ecoType Naskh" panose="02010400000000000000" pitchFamily="2" charset="-78"/>
              </a:rPr>
              <a:t>Techno</a:t>
            </a:r>
            <a:r>
              <a:rPr lang="ar-SA" sz="5400" b="1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ecoType Naskh" panose="02010400000000000000" pitchFamily="2" charset="-78"/>
              </a:rPr>
              <a:t>: وتعني الفن والحرفة والصيانة.</a:t>
            </a:r>
            <a:endParaRPr lang="ar-SA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DecoType Naskh" panose="02010400000000000000" pitchFamily="2" charset="-78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DB09E336-E10C-45F4-8F33-C115340B8CE8}"/>
              </a:ext>
            </a:extLst>
          </p:cNvPr>
          <p:cNvSpPr txBox="1"/>
          <p:nvPr/>
        </p:nvSpPr>
        <p:spPr>
          <a:xfrm>
            <a:off x="-79899" y="763479"/>
            <a:ext cx="15092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iro" panose="00000500000000000000" pitchFamily="2" charset="-78"/>
                <a:cs typeface="Cairo" panose="00000500000000000000" pitchFamily="2" charset="-78"/>
              </a:rPr>
              <a:t>Techno</a:t>
            </a:r>
            <a:endParaRPr lang="ar-SA" sz="2400" dirty="0">
              <a:solidFill>
                <a:schemeClr val="bg1"/>
              </a:solidFill>
              <a:latin typeface="Cairo" panose="00000500000000000000" pitchFamily="2" charset="-78"/>
              <a:cs typeface="Cairo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6522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60579A89-4EBC-4F67-A82B-0F6BAE3C19D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66" y="-122068"/>
            <a:ext cx="3551068" cy="3551068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DB3B38BB-C741-43F9-ADC4-707FC1C3F153}"/>
              </a:ext>
            </a:extLst>
          </p:cNvPr>
          <p:cNvSpPr txBox="1"/>
          <p:nvPr/>
        </p:nvSpPr>
        <p:spPr>
          <a:xfrm>
            <a:off x="3046129" y="4270159"/>
            <a:ext cx="6099747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ecoType Naskh" panose="02010400000000000000" pitchFamily="2" charset="-78"/>
              </a:rPr>
              <a:t>Logy</a:t>
            </a:r>
            <a:r>
              <a:rPr lang="ar-SA" sz="5400" b="1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ecoType Naskh" panose="02010400000000000000" pitchFamily="2" charset="-78"/>
              </a:rPr>
              <a:t>: وتعني العلم والدراسة.</a:t>
            </a:r>
            <a:endParaRPr lang="ar-SA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DecoType Naskh" panose="02010400000000000000" pitchFamily="2" charset="-78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F0A1F9F4-CF6E-4852-A3DF-7E38C64AA1A2}"/>
              </a:ext>
            </a:extLst>
          </p:cNvPr>
          <p:cNvSpPr txBox="1"/>
          <p:nvPr/>
        </p:nvSpPr>
        <p:spPr>
          <a:xfrm>
            <a:off x="-79899" y="763479"/>
            <a:ext cx="15092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iro" panose="00000500000000000000" pitchFamily="2" charset="-78"/>
                <a:cs typeface="Cairo" panose="00000500000000000000" pitchFamily="2" charset="-78"/>
              </a:rPr>
              <a:t>Logy</a:t>
            </a:r>
            <a:endParaRPr lang="ar-SA" sz="2400" dirty="0">
              <a:solidFill>
                <a:schemeClr val="bg1"/>
              </a:solidFill>
              <a:latin typeface="Cairo" panose="00000500000000000000" pitchFamily="2" charset="-78"/>
              <a:cs typeface="Cairo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3313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60579A89-4EBC-4F67-A82B-0F6BAE3C19D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66" y="-122068"/>
            <a:ext cx="3551068" cy="3551068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DB3B38BB-C741-43F9-ADC4-707FC1C3F153}"/>
              </a:ext>
            </a:extLst>
          </p:cNvPr>
          <p:cNvSpPr txBox="1"/>
          <p:nvPr/>
        </p:nvSpPr>
        <p:spPr>
          <a:xfrm>
            <a:off x="1410262" y="3429000"/>
            <a:ext cx="9371475" cy="305468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Sakkal Majalla" panose="02000000000000000000" pitchFamily="2" charset="-78"/>
                <a:cs typeface="Sakkal Majalla" panose="02000000000000000000" pitchFamily="2" charset="-78"/>
              </a:rPr>
              <a:t>وتعرف التقنية بأنها:</a:t>
            </a:r>
          </a:p>
          <a:p>
            <a:pPr algn="ctr" rtl="1">
              <a:lnSpc>
                <a:spcPct val="150000"/>
              </a:lnSpc>
            </a:pPr>
            <a:r>
              <a:rPr lang="ar-SA" sz="4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الطريقة التي يستخدمها الناس في اكتشافاتهم واختراعاتهم</a:t>
            </a:r>
          </a:p>
          <a:p>
            <a:pPr algn="ctr" rtl="1">
              <a:lnSpc>
                <a:spcPct val="150000"/>
              </a:lnSpc>
            </a:pPr>
            <a:r>
              <a:rPr lang="ar-SA" sz="4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 لتلبية الحاجات في مختلف المجالات.</a:t>
            </a: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359F47C7-2731-4E3C-A7CD-7FEDE919DE52}"/>
              </a:ext>
            </a:extLst>
          </p:cNvPr>
          <p:cNvSpPr txBox="1"/>
          <p:nvPr/>
        </p:nvSpPr>
        <p:spPr>
          <a:xfrm>
            <a:off x="-79899" y="763479"/>
            <a:ext cx="15092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2400" dirty="0">
                <a:solidFill>
                  <a:schemeClr val="bg1"/>
                </a:solidFill>
                <a:latin typeface="Cairo" panose="00000500000000000000" pitchFamily="2" charset="-78"/>
                <a:cs typeface="Cairo" panose="00000500000000000000" pitchFamily="2" charset="-78"/>
              </a:rPr>
              <a:t>التقنية</a:t>
            </a:r>
          </a:p>
        </p:txBody>
      </p:sp>
    </p:spTree>
    <p:extLst>
      <p:ext uri="{BB962C8B-B14F-4D97-AF65-F5344CB8AC3E}">
        <p14:creationId xmlns:p14="http://schemas.microsoft.com/office/powerpoint/2010/main" val="162632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60579A89-4EBC-4F67-A82B-0F6BAE3C19D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66" y="-122068"/>
            <a:ext cx="3551068" cy="3551068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DB3B38BB-C741-43F9-ADC4-707FC1C3F153}"/>
              </a:ext>
            </a:extLst>
          </p:cNvPr>
          <p:cNvSpPr txBox="1"/>
          <p:nvPr/>
        </p:nvSpPr>
        <p:spPr>
          <a:xfrm>
            <a:off x="2500312" y="3429000"/>
            <a:ext cx="7191392" cy="305468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Sakkal Majalla" panose="02000000000000000000" pitchFamily="2" charset="-78"/>
                <a:cs typeface="Sakkal Majalla" panose="02000000000000000000" pitchFamily="2" charset="-78"/>
              </a:rPr>
              <a:t>التقنية الطبية مثلا:</a:t>
            </a:r>
          </a:p>
          <a:p>
            <a:pPr algn="ctr" rtl="1">
              <a:lnSpc>
                <a:spcPct val="150000"/>
              </a:lnSpc>
            </a:pPr>
            <a:r>
              <a:rPr lang="ar-SA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هي الطرق التي استخدمها الناس في اكتشاف</a:t>
            </a:r>
          </a:p>
          <a:p>
            <a:pPr algn="ctr" rtl="1">
              <a:lnSpc>
                <a:spcPct val="150000"/>
              </a:lnSpc>
            </a:pPr>
            <a:r>
              <a:rPr lang="ar-SA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الأمراض وأفضل الطرق لعلاجها.</a:t>
            </a: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50D1613E-F01B-4C36-8024-CC4F0706BE4A}"/>
              </a:ext>
            </a:extLst>
          </p:cNvPr>
          <p:cNvSpPr txBox="1"/>
          <p:nvPr/>
        </p:nvSpPr>
        <p:spPr>
          <a:xfrm>
            <a:off x="-79899" y="807867"/>
            <a:ext cx="15092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1600" dirty="0">
                <a:solidFill>
                  <a:schemeClr val="bg1"/>
                </a:solidFill>
                <a:latin typeface="Cairo" panose="00000500000000000000" pitchFamily="2" charset="-78"/>
                <a:cs typeface="Cairo" panose="00000500000000000000" pitchFamily="2" charset="-78"/>
              </a:rPr>
              <a:t>التقنية الطبية</a:t>
            </a:r>
          </a:p>
        </p:txBody>
      </p:sp>
    </p:spTree>
    <p:extLst>
      <p:ext uri="{BB962C8B-B14F-4D97-AF65-F5344CB8AC3E}">
        <p14:creationId xmlns:p14="http://schemas.microsoft.com/office/powerpoint/2010/main" val="321961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60579A89-4EBC-4F67-A82B-0F6BAE3C19D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66" y="-122068"/>
            <a:ext cx="3551068" cy="3551068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DB3B38BB-C741-43F9-ADC4-707FC1C3F153}"/>
              </a:ext>
            </a:extLst>
          </p:cNvPr>
          <p:cNvSpPr txBox="1"/>
          <p:nvPr/>
        </p:nvSpPr>
        <p:spPr>
          <a:xfrm>
            <a:off x="2432176" y="3195312"/>
            <a:ext cx="7327647" cy="364715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وبذلك فإنه يمكن تعريف </a:t>
            </a:r>
            <a:r>
              <a:rPr lang="ar-SA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Sakkal Majalla" panose="02000000000000000000" pitchFamily="2" charset="-78"/>
                <a:cs typeface="Sakkal Majalla" panose="02000000000000000000" pitchFamily="2" charset="-78"/>
              </a:rPr>
              <a:t>التقنية الرقمية:</a:t>
            </a:r>
          </a:p>
          <a:p>
            <a:pPr algn="ctr" rtl="1">
              <a:lnSpc>
                <a:spcPct val="200000"/>
              </a:lnSpc>
            </a:pPr>
            <a:r>
              <a:rPr lang="ar-SA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هي التقنية التي تبنى على المنطق الرقمي (</a:t>
            </a:r>
            <a:r>
              <a:rPr 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0,1</a:t>
            </a:r>
            <a:r>
              <a:rPr lang="ar-SA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)</a:t>
            </a:r>
          </a:p>
          <a:p>
            <a:pPr algn="ctr" rtl="1">
              <a:lnSpc>
                <a:spcPct val="200000"/>
              </a:lnSpc>
            </a:pPr>
            <a:r>
              <a:rPr lang="ar-SA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في تمثيل البيانات داخل الأجهزة.</a:t>
            </a: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FDABFB2D-49FD-4374-B942-249783F3922C}"/>
              </a:ext>
            </a:extLst>
          </p:cNvPr>
          <p:cNvSpPr txBox="1"/>
          <p:nvPr/>
        </p:nvSpPr>
        <p:spPr>
          <a:xfrm>
            <a:off x="-79899" y="807867"/>
            <a:ext cx="15092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1600" dirty="0">
                <a:solidFill>
                  <a:schemeClr val="bg1"/>
                </a:solidFill>
                <a:latin typeface="Cairo" panose="00000500000000000000" pitchFamily="2" charset="-78"/>
                <a:cs typeface="Cairo" panose="00000500000000000000" pitchFamily="2" charset="-78"/>
              </a:rPr>
              <a:t>التقنية الرقمية</a:t>
            </a:r>
          </a:p>
        </p:txBody>
      </p:sp>
    </p:spTree>
    <p:extLst>
      <p:ext uri="{BB962C8B-B14F-4D97-AF65-F5344CB8AC3E}">
        <p14:creationId xmlns:p14="http://schemas.microsoft.com/office/powerpoint/2010/main" val="4747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60579A89-4EBC-4F67-A82B-0F6BAE3C19D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duotone>
              <a:prstClr val="black"/>
              <a:schemeClr val="tx1">
                <a:tint val="45000"/>
                <a:satMod val="400000"/>
              </a:schemeClr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460" y="-122069"/>
            <a:ext cx="7469081" cy="7469081"/>
          </a:xfrm>
          <a:prstGeom prst="rect">
            <a:avLst/>
          </a:prstGeom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FDABFB2D-49FD-4374-B942-249783F3922C}"/>
              </a:ext>
            </a:extLst>
          </p:cNvPr>
          <p:cNvSpPr txBox="1"/>
          <p:nvPr/>
        </p:nvSpPr>
        <p:spPr>
          <a:xfrm>
            <a:off x="-79899" y="807867"/>
            <a:ext cx="15092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1600" dirty="0">
                <a:solidFill>
                  <a:schemeClr val="bg1"/>
                </a:solidFill>
                <a:latin typeface="Cairo" panose="00000500000000000000" pitchFamily="2" charset="-78"/>
                <a:cs typeface="Cairo" panose="00000500000000000000" pitchFamily="2" charset="-78"/>
              </a:rPr>
              <a:t>التقنية الرقمية</a:t>
            </a:r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207A4261-6660-4D42-AE36-A7B090755C55}"/>
              </a:ext>
            </a:extLst>
          </p:cNvPr>
          <p:cNvSpPr txBox="1"/>
          <p:nvPr/>
        </p:nvSpPr>
        <p:spPr>
          <a:xfrm>
            <a:off x="2607074" y="828288"/>
            <a:ext cx="7469081" cy="62170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199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Farsi Simple Bold" panose="02010400000000000000" pitchFamily="2" charset="-78"/>
              </a:rPr>
              <a:t>تمت</a:t>
            </a:r>
          </a:p>
          <a:p>
            <a:pPr algn="ctr"/>
            <a:r>
              <a:rPr lang="ar-SA" sz="199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Farsi Simple Bold" panose="02010400000000000000" pitchFamily="2" charset="-78"/>
              </a:rPr>
              <a:t>بحمد الله</a:t>
            </a:r>
          </a:p>
        </p:txBody>
      </p:sp>
      <p:sp>
        <p:nvSpPr>
          <p:cNvPr id="7" name="مستطيل: زوايا مستديرة 6">
            <a:extLst>
              <a:ext uri="{FF2B5EF4-FFF2-40B4-BE49-F238E27FC236}">
                <a16:creationId xmlns:a16="http://schemas.microsoft.com/office/drawing/2014/main" id="{869501DF-6C73-4E1A-834B-EC4A206607EB}"/>
              </a:ext>
            </a:extLst>
          </p:cNvPr>
          <p:cNvSpPr/>
          <p:nvPr/>
        </p:nvSpPr>
        <p:spPr>
          <a:xfrm>
            <a:off x="0" y="6538404"/>
            <a:ext cx="2166151" cy="31959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70000"/>
            </a:schemeClr>
          </a:solidFill>
          <a:ln>
            <a:solidFill>
              <a:srgbClr val="766F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>
                <a:solidFill>
                  <a:schemeClr val="bg1">
                    <a:lumMod val="50000"/>
                  </a:schemeClr>
                </a:solidFill>
              </a:rPr>
              <a:t>منصة هادف للحاسب</a:t>
            </a:r>
          </a:p>
        </p:txBody>
      </p:sp>
    </p:spTree>
    <p:extLst>
      <p:ext uri="{BB962C8B-B14F-4D97-AF65-F5344CB8AC3E}">
        <p14:creationId xmlns:p14="http://schemas.microsoft.com/office/powerpoint/2010/main" val="3123056032"/>
      </p:ext>
    </p:extLst>
  </p:cSld>
  <p:clrMapOvr>
    <a:masterClrMapping/>
  </p:clrMapOvr>
</p:sld>
</file>

<file path=ppt/theme/theme1.xml><?xml version="1.0" encoding="utf-8"?>
<a:theme xmlns:a="http://schemas.openxmlformats.org/drawingml/2006/main" name="ربطة">
  <a:themeElements>
    <a:clrScheme name="ربطة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ربطة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ربطة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</TotalTime>
  <Words>121</Words>
  <Application>Microsoft Office PowerPoint</Application>
  <PresentationFormat>شاشة عريضة</PresentationFormat>
  <Paragraphs>29</Paragraphs>
  <Slides>8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8</vt:i4>
      </vt:variant>
    </vt:vector>
  </HeadingPairs>
  <TitlesOfParts>
    <vt:vector size="14" baseType="lpstr">
      <vt:lpstr>Arial</vt:lpstr>
      <vt:lpstr>Cairo</vt:lpstr>
      <vt:lpstr>Century Gothic</vt:lpstr>
      <vt:lpstr>Sakkal Majalla</vt:lpstr>
      <vt:lpstr>Wingdings 3</vt:lpstr>
      <vt:lpstr>ربطة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ابراهيم محمد بن احمد الحصحوص</dc:creator>
  <cp:lastModifiedBy>ابراهيم محمد بن احمد الحصحوص</cp:lastModifiedBy>
  <cp:revision>35</cp:revision>
  <dcterms:created xsi:type="dcterms:W3CDTF">2021-03-17T00:12:20Z</dcterms:created>
  <dcterms:modified xsi:type="dcterms:W3CDTF">2021-03-17T23:04:07Z</dcterms:modified>
</cp:coreProperties>
</file>