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2EDDC-3B48-4B5E-84A6-FFA56C49C4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F2FDCF-4CCA-40AB-A257-6C3DEB4ED81D}">
      <dgm:prSet phldrT="[نص]"/>
      <dgm:spPr/>
      <dgm:t>
        <a:bodyPr/>
        <a:lstStyle/>
        <a:p>
          <a:pPr rtl="1"/>
          <a:r>
            <a:rPr lang="ar-SA" dirty="0"/>
            <a:t>1-الحاسب المركزي</a:t>
          </a:r>
        </a:p>
      </dgm:t>
    </dgm:pt>
    <dgm:pt modelId="{D878CE5C-6E68-423D-90F1-C6C6AFF1FEDF}" type="parTrans" cxnId="{68CF7069-4F3B-45FA-99DE-3D79880BF26D}">
      <dgm:prSet/>
      <dgm:spPr/>
      <dgm:t>
        <a:bodyPr/>
        <a:lstStyle/>
        <a:p>
          <a:pPr rtl="1"/>
          <a:endParaRPr lang="ar-SA"/>
        </a:p>
      </dgm:t>
    </dgm:pt>
    <dgm:pt modelId="{39F1F12E-C91D-4D31-8595-FFC97F49CD54}" type="sibTrans" cxnId="{68CF7069-4F3B-45FA-99DE-3D79880BF26D}">
      <dgm:prSet/>
      <dgm:spPr/>
      <dgm:t>
        <a:bodyPr/>
        <a:lstStyle/>
        <a:p>
          <a:pPr rtl="1"/>
          <a:endParaRPr lang="ar-SA"/>
        </a:p>
      </dgm:t>
    </dgm:pt>
    <dgm:pt modelId="{130D2CB0-61FF-445E-84C8-7043CDB83EFF}">
      <dgm:prSet phldrT="[نص]"/>
      <dgm:spPr/>
      <dgm:t>
        <a:bodyPr/>
        <a:lstStyle/>
        <a:p>
          <a:pPr rtl="1"/>
          <a:r>
            <a:rPr lang="ar-SA" dirty="0"/>
            <a:t>2-الحاسب الخادم</a:t>
          </a:r>
        </a:p>
      </dgm:t>
    </dgm:pt>
    <dgm:pt modelId="{5EA4ED07-44C1-43F9-BFD8-C66403D1E1CE}" type="parTrans" cxnId="{87390163-98A5-478B-869F-DF48D126A890}">
      <dgm:prSet/>
      <dgm:spPr/>
      <dgm:t>
        <a:bodyPr/>
        <a:lstStyle/>
        <a:p>
          <a:pPr rtl="1"/>
          <a:endParaRPr lang="ar-SA"/>
        </a:p>
      </dgm:t>
    </dgm:pt>
    <dgm:pt modelId="{D12C5048-92C4-42A4-998F-78B791A241C3}" type="sibTrans" cxnId="{87390163-98A5-478B-869F-DF48D126A890}">
      <dgm:prSet/>
      <dgm:spPr/>
      <dgm:t>
        <a:bodyPr/>
        <a:lstStyle/>
        <a:p>
          <a:pPr rtl="1"/>
          <a:endParaRPr lang="ar-SA"/>
        </a:p>
      </dgm:t>
    </dgm:pt>
    <dgm:pt modelId="{41AF85FA-1190-4C31-A81A-A399D3432272}">
      <dgm:prSet phldrT="[نص]"/>
      <dgm:spPr/>
      <dgm:t>
        <a:bodyPr/>
        <a:lstStyle/>
        <a:p>
          <a:pPr rtl="1"/>
          <a:r>
            <a:rPr lang="ar-SA" dirty="0"/>
            <a:t>3-محطة العمل</a:t>
          </a:r>
        </a:p>
      </dgm:t>
    </dgm:pt>
    <dgm:pt modelId="{925CF053-7149-42D6-A40D-987221BFC1D9}" type="parTrans" cxnId="{2567225D-F92D-46CB-83E4-F0A6FA7EAD46}">
      <dgm:prSet/>
      <dgm:spPr/>
      <dgm:t>
        <a:bodyPr/>
        <a:lstStyle/>
        <a:p>
          <a:pPr rtl="1"/>
          <a:endParaRPr lang="ar-SA"/>
        </a:p>
      </dgm:t>
    </dgm:pt>
    <dgm:pt modelId="{8C41E5F5-734F-43EE-9019-3B576E11EE2E}" type="sibTrans" cxnId="{2567225D-F92D-46CB-83E4-F0A6FA7EAD46}">
      <dgm:prSet/>
      <dgm:spPr/>
      <dgm:t>
        <a:bodyPr/>
        <a:lstStyle/>
        <a:p>
          <a:pPr rtl="1"/>
          <a:endParaRPr lang="ar-SA"/>
        </a:p>
      </dgm:t>
    </dgm:pt>
    <dgm:pt modelId="{2A547613-8E69-41B3-8ABD-F7EFA4A7EFDE}">
      <dgm:prSet phldrT="[نص]"/>
      <dgm:spPr/>
      <dgm:t>
        <a:bodyPr/>
        <a:lstStyle/>
        <a:p>
          <a:pPr rtl="1"/>
          <a:r>
            <a:rPr lang="ar-SA" dirty="0"/>
            <a:t>5-حاسب التحكم</a:t>
          </a:r>
        </a:p>
      </dgm:t>
    </dgm:pt>
    <dgm:pt modelId="{16FDD20A-7028-4595-AFDE-1680537E0DBB}" type="parTrans" cxnId="{5D3A49D3-FE7F-4800-88CF-3018BB50B96C}">
      <dgm:prSet/>
      <dgm:spPr/>
      <dgm:t>
        <a:bodyPr/>
        <a:lstStyle/>
        <a:p>
          <a:pPr rtl="1"/>
          <a:endParaRPr lang="ar-SA"/>
        </a:p>
      </dgm:t>
    </dgm:pt>
    <dgm:pt modelId="{B9C4EA8F-DD47-4415-A128-21D8B0AF21B3}" type="sibTrans" cxnId="{5D3A49D3-FE7F-4800-88CF-3018BB50B96C}">
      <dgm:prSet/>
      <dgm:spPr/>
      <dgm:t>
        <a:bodyPr/>
        <a:lstStyle/>
        <a:p>
          <a:pPr rtl="1"/>
          <a:endParaRPr lang="ar-SA"/>
        </a:p>
      </dgm:t>
    </dgm:pt>
    <dgm:pt modelId="{70AA4884-0DE1-4740-ACD8-2278AB2799BF}">
      <dgm:prSet phldrT="[نص]"/>
      <dgm:spPr/>
      <dgm:t>
        <a:bodyPr/>
        <a:lstStyle/>
        <a:p>
          <a:pPr rtl="1"/>
          <a:r>
            <a:rPr lang="ar-SA" dirty="0"/>
            <a:t>4-الحاسب الشخصي</a:t>
          </a:r>
        </a:p>
      </dgm:t>
    </dgm:pt>
    <dgm:pt modelId="{304863C9-064B-4861-AA97-13DD4CA76766}" type="parTrans" cxnId="{99B96031-D0D9-483E-BBEF-1A215FC184CE}">
      <dgm:prSet/>
      <dgm:spPr/>
      <dgm:t>
        <a:bodyPr/>
        <a:lstStyle/>
        <a:p>
          <a:pPr rtl="1"/>
          <a:endParaRPr lang="ar-SA"/>
        </a:p>
      </dgm:t>
    </dgm:pt>
    <dgm:pt modelId="{9486C28B-19D7-496D-B718-E53ED3370050}" type="sibTrans" cxnId="{99B96031-D0D9-483E-BBEF-1A215FC184CE}">
      <dgm:prSet/>
      <dgm:spPr/>
      <dgm:t>
        <a:bodyPr/>
        <a:lstStyle/>
        <a:p>
          <a:pPr rtl="1"/>
          <a:endParaRPr lang="ar-SA"/>
        </a:p>
      </dgm:t>
    </dgm:pt>
    <dgm:pt modelId="{62006A00-DADD-4F0F-A896-F2C226E76733}" type="pres">
      <dgm:prSet presAssocID="{1772EDDC-3B48-4B5E-84A6-FFA56C49C47D}" presName="Name0" presStyleCnt="0">
        <dgm:presLayoutVars>
          <dgm:dir/>
          <dgm:resizeHandles val="exact"/>
        </dgm:presLayoutVars>
      </dgm:prSet>
      <dgm:spPr/>
    </dgm:pt>
    <dgm:pt modelId="{D1402BCB-EFC8-41B5-A88B-E8909B44B8D1}" type="pres">
      <dgm:prSet presAssocID="{BCF2FDCF-4CCA-40AB-A257-6C3DEB4ED81D}" presName="parTxOnly" presStyleLbl="node1" presStyleIdx="0" presStyleCnt="5">
        <dgm:presLayoutVars>
          <dgm:bulletEnabled val="1"/>
        </dgm:presLayoutVars>
      </dgm:prSet>
      <dgm:spPr/>
    </dgm:pt>
    <dgm:pt modelId="{0ACC928D-7962-42CA-996F-AD2B83A92297}" type="pres">
      <dgm:prSet presAssocID="{39F1F12E-C91D-4D31-8595-FFC97F49CD54}" presName="parSpace" presStyleCnt="0"/>
      <dgm:spPr/>
    </dgm:pt>
    <dgm:pt modelId="{F5584937-184C-4E6C-B483-A36BDAD22EF0}" type="pres">
      <dgm:prSet presAssocID="{130D2CB0-61FF-445E-84C8-7043CDB83EFF}" presName="parTxOnly" presStyleLbl="node1" presStyleIdx="1" presStyleCnt="5">
        <dgm:presLayoutVars>
          <dgm:bulletEnabled val="1"/>
        </dgm:presLayoutVars>
      </dgm:prSet>
      <dgm:spPr/>
    </dgm:pt>
    <dgm:pt modelId="{BD89C0BF-62CB-4D0F-A08D-CFC626E6B593}" type="pres">
      <dgm:prSet presAssocID="{D12C5048-92C4-42A4-998F-78B791A241C3}" presName="parSpace" presStyleCnt="0"/>
      <dgm:spPr/>
    </dgm:pt>
    <dgm:pt modelId="{50851232-E674-4B0E-90E0-C54C0604FE0E}" type="pres">
      <dgm:prSet presAssocID="{41AF85FA-1190-4C31-A81A-A399D3432272}" presName="parTxOnly" presStyleLbl="node1" presStyleIdx="2" presStyleCnt="5">
        <dgm:presLayoutVars>
          <dgm:bulletEnabled val="1"/>
        </dgm:presLayoutVars>
      </dgm:prSet>
      <dgm:spPr/>
    </dgm:pt>
    <dgm:pt modelId="{DAC4C617-E49C-4DE6-9FDB-B4EDAF34AE30}" type="pres">
      <dgm:prSet presAssocID="{8C41E5F5-734F-43EE-9019-3B576E11EE2E}" presName="parSpace" presStyleCnt="0"/>
      <dgm:spPr/>
    </dgm:pt>
    <dgm:pt modelId="{C3A71174-E5B0-4493-A12B-BF29482140A7}" type="pres">
      <dgm:prSet presAssocID="{70AA4884-0DE1-4740-ACD8-2278AB2799BF}" presName="parTxOnly" presStyleLbl="node1" presStyleIdx="3" presStyleCnt="5">
        <dgm:presLayoutVars>
          <dgm:bulletEnabled val="1"/>
        </dgm:presLayoutVars>
      </dgm:prSet>
      <dgm:spPr/>
    </dgm:pt>
    <dgm:pt modelId="{C79B711F-B4A4-4808-B80F-00EAABA918D2}" type="pres">
      <dgm:prSet presAssocID="{9486C28B-19D7-496D-B718-E53ED3370050}" presName="parSpace" presStyleCnt="0"/>
      <dgm:spPr/>
    </dgm:pt>
    <dgm:pt modelId="{F4854E0E-4980-43B4-8406-584D4F86D392}" type="pres">
      <dgm:prSet presAssocID="{2A547613-8E69-41B3-8ABD-F7EFA4A7EFD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88D1C93-30C1-49CE-B87A-EE88557352DD}" type="presOf" srcId="{70AA4884-0DE1-4740-ACD8-2278AB2799BF}" destId="{C3A71174-E5B0-4493-A12B-BF29482140A7}" srcOrd="0" destOrd="0" presId="urn:microsoft.com/office/officeart/2005/8/layout/hChevron3"/>
    <dgm:cxn modelId="{68CF7069-4F3B-45FA-99DE-3D79880BF26D}" srcId="{1772EDDC-3B48-4B5E-84A6-FFA56C49C47D}" destId="{BCF2FDCF-4CCA-40AB-A257-6C3DEB4ED81D}" srcOrd="0" destOrd="0" parTransId="{D878CE5C-6E68-423D-90F1-C6C6AFF1FEDF}" sibTransId="{39F1F12E-C91D-4D31-8595-FFC97F49CD54}"/>
    <dgm:cxn modelId="{EA7BC4E6-300F-4A0D-AD9E-1A1C88BDBB3B}" type="presOf" srcId="{2A547613-8E69-41B3-8ABD-F7EFA4A7EFDE}" destId="{F4854E0E-4980-43B4-8406-584D4F86D392}" srcOrd="0" destOrd="0" presId="urn:microsoft.com/office/officeart/2005/8/layout/hChevron3"/>
    <dgm:cxn modelId="{2567225D-F92D-46CB-83E4-F0A6FA7EAD46}" srcId="{1772EDDC-3B48-4B5E-84A6-FFA56C49C47D}" destId="{41AF85FA-1190-4C31-A81A-A399D3432272}" srcOrd="2" destOrd="0" parTransId="{925CF053-7149-42D6-A40D-987221BFC1D9}" sibTransId="{8C41E5F5-734F-43EE-9019-3B576E11EE2E}"/>
    <dgm:cxn modelId="{0DF74B60-8F63-434D-81CD-2B7E6CBE0E03}" type="presOf" srcId="{1772EDDC-3B48-4B5E-84A6-FFA56C49C47D}" destId="{62006A00-DADD-4F0F-A896-F2C226E76733}" srcOrd="0" destOrd="0" presId="urn:microsoft.com/office/officeart/2005/8/layout/hChevron3"/>
    <dgm:cxn modelId="{99B96031-D0D9-483E-BBEF-1A215FC184CE}" srcId="{1772EDDC-3B48-4B5E-84A6-FFA56C49C47D}" destId="{70AA4884-0DE1-4740-ACD8-2278AB2799BF}" srcOrd="3" destOrd="0" parTransId="{304863C9-064B-4861-AA97-13DD4CA76766}" sibTransId="{9486C28B-19D7-496D-B718-E53ED3370050}"/>
    <dgm:cxn modelId="{87390163-98A5-478B-869F-DF48D126A890}" srcId="{1772EDDC-3B48-4B5E-84A6-FFA56C49C47D}" destId="{130D2CB0-61FF-445E-84C8-7043CDB83EFF}" srcOrd="1" destOrd="0" parTransId="{5EA4ED07-44C1-43F9-BFD8-C66403D1E1CE}" sibTransId="{D12C5048-92C4-42A4-998F-78B791A241C3}"/>
    <dgm:cxn modelId="{284C147A-F317-4FC5-9A4F-94FD49711AFC}" type="presOf" srcId="{130D2CB0-61FF-445E-84C8-7043CDB83EFF}" destId="{F5584937-184C-4E6C-B483-A36BDAD22EF0}" srcOrd="0" destOrd="0" presId="urn:microsoft.com/office/officeart/2005/8/layout/hChevron3"/>
    <dgm:cxn modelId="{5D3A49D3-FE7F-4800-88CF-3018BB50B96C}" srcId="{1772EDDC-3B48-4B5E-84A6-FFA56C49C47D}" destId="{2A547613-8E69-41B3-8ABD-F7EFA4A7EFDE}" srcOrd="4" destOrd="0" parTransId="{16FDD20A-7028-4595-AFDE-1680537E0DBB}" sibTransId="{B9C4EA8F-DD47-4415-A128-21D8B0AF21B3}"/>
    <dgm:cxn modelId="{9C16C0C4-ECFA-41A3-BE76-17B79826E67C}" type="presOf" srcId="{BCF2FDCF-4CCA-40AB-A257-6C3DEB4ED81D}" destId="{D1402BCB-EFC8-41B5-A88B-E8909B44B8D1}" srcOrd="0" destOrd="0" presId="urn:microsoft.com/office/officeart/2005/8/layout/hChevron3"/>
    <dgm:cxn modelId="{2084B4A7-BE79-4CF2-80CF-B764340F3E49}" type="presOf" srcId="{41AF85FA-1190-4C31-A81A-A399D3432272}" destId="{50851232-E674-4B0E-90E0-C54C0604FE0E}" srcOrd="0" destOrd="0" presId="urn:microsoft.com/office/officeart/2005/8/layout/hChevron3"/>
    <dgm:cxn modelId="{0D5C7B8E-77F8-47E2-9ABF-AE3CDE1AFC06}" type="presParOf" srcId="{62006A00-DADD-4F0F-A896-F2C226E76733}" destId="{D1402BCB-EFC8-41B5-A88B-E8909B44B8D1}" srcOrd="0" destOrd="0" presId="urn:microsoft.com/office/officeart/2005/8/layout/hChevron3"/>
    <dgm:cxn modelId="{C3DCC09A-F217-4F38-B6CA-94588EABF4EC}" type="presParOf" srcId="{62006A00-DADD-4F0F-A896-F2C226E76733}" destId="{0ACC928D-7962-42CA-996F-AD2B83A92297}" srcOrd="1" destOrd="0" presId="urn:microsoft.com/office/officeart/2005/8/layout/hChevron3"/>
    <dgm:cxn modelId="{38765852-F57E-4326-AE60-242B0832924D}" type="presParOf" srcId="{62006A00-DADD-4F0F-A896-F2C226E76733}" destId="{F5584937-184C-4E6C-B483-A36BDAD22EF0}" srcOrd="2" destOrd="0" presId="urn:microsoft.com/office/officeart/2005/8/layout/hChevron3"/>
    <dgm:cxn modelId="{E05D99AB-A674-4152-B5B9-3C2CCC511D04}" type="presParOf" srcId="{62006A00-DADD-4F0F-A896-F2C226E76733}" destId="{BD89C0BF-62CB-4D0F-A08D-CFC626E6B593}" srcOrd="3" destOrd="0" presId="urn:microsoft.com/office/officeart/2005/8/layout/hChevron3"/>
    <dgm:cxn modelId="{F39CD04D-D179-4520-9BE6-BF5D337BDDEB}" type="presParOf" srcId="{62006A00-DADD-4F0F-A896-F2C226E76733}" destId="{50851232-E674-4B0E-90E0-C54C0604FE0E}" srcOrd="4" destOrd="0" presId="urn:microsoft.com/office/officeart/2005/8/layout/hChevron3"/>
    <dgm:cxn modelId="{EA2F26E4-5FB6-4A4B-8AEB-7FFD0F25147C}" type="presParOf" srcId="{62006A00-DADD-4F0F-A896-F2C226E76733}" destId="{DAC4C617-E49C-4DE6-9FDB-B4EDAF34AE30}" srcOrd="5" destOrd="0" presId="urn:microsoft.com/office/officeart/2005/8/layout/hChevron3"/>
    <dgm:cxn modelId="{914353DA-6DED-4410-B018-4AF445327963}" type="presParOf" srcId="{62006A00-DADD-4F0F-A896-F2C226E76733}" destId="{C3A71174-E5B0-4493-A12B-BF29482140A7}" srcOrd="6" destOrd="0" presId="urn:microsoft.com/office/officeart/2005/8/layout/hChevron3"/>
    <dgm:cxn modelId="{1F620487-F66C-431B-A6F9-E267609B071B}" type="presParOf" srcId="{62006A00-DADD-4F0F-A896-F2C226E76733}" destId="{C79B711F-B4A4-4808-B80F-00EAABA918D2}" srcOrd="7" destOrd="0" presId="urn:microsoft.com/office/officeart/2005/8/layout/hChevron3"/>
    <dgm:cxn modelId="{A3E7F8A6-4916-4E8F-BE02-4388581EB722}" type="presParOf" srcId="{62006A00-DADD-4F0F-A896-F2C226E76733}" destId="{F4854E0E-4980-43B4-8406-584D4F86D39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02BCB-EFC8-41B5-A88B-E8909B44B8D1}">
      <dsp:nvSpPr>
        <dsp:cNvPr id="0" name=""/>
        <dsp:cNvSpPr/>
      </dsp:nvSpPr>
      <dsp:spPr>
        <a:xfrm>
          <a:off x="1172" y="2212404"/>
          <a:ext cx="2286232" cy="914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1-الحاسب المركزي</a:t>
          </a:r>
        </a:p>
      </dsp:txBody>
      <dsp:txXfrm>
        <a:off x="1172" y="2212404"/>
        <a:ext cx="2057609" cy="914493"/>
      </dsp:txXfrm>
    </dsp:sp>
    <dsp:sp modelId="{F5584937-184C-4E6C-B483-A36BDAD22EF0}">
      <dsp:nvSpPr>
        <dsp:cNvPr id="0" name=""/>
        <dsp:cNvSpPr/>
      </dsp:nvSpPr>
      <dsp:spPr>
        <a:xfrm>
          <a:off x="1830158" y="2212404"/>
          <a:ext cx="2286232" cy="9144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2-الحاسب الخادم</a:t>
          </a:r>
        </a:p>
      </dsp:txBody>
      <dsp:txXfrm>
        <a:off x="2287405" y="2212404"/>
        <a:ext cx="1371739" cy="914493"/>
      </dsp:txXfrm>
    </dsp:sp>
    <dsp:sp modelId="{50851232-E674-4B0E-90E0-C54C0604FE0E}">
      <dsp:nvSpPr>
        <dsp:cNvPr id="0" name=""/>
        <dsp:cNvSpPr/>
      </dsp:nvSpPr>
      <dsp:spPr>
        <a:xfrm>
          <a:off x="3659145" y="2212404"/>
          <a:ext cx="2286232" cy="9144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3-محطة العمل</a:t>
          </a:r>
        </a:p>
      </dsp:txBody>
      <dsp:txXfrm>
        <a:off x="4116392" y="2212404"/>
        <a:ext cx="1371739" cy="914493"/>
      </dsp:txXfrm>
    </dsp:sp>
    <dsp:sp modelId="{C3A71174-E5B0-4493-A12B-BF29482140A7}">
      <dsp:nvSpPr>
        <dsp:cNvPr id="0" name=""/>
        <dsp:cNvSpPr/>
      </dsp:nvSpPr>
      <dsp:spPr>
        <a:xfrm>
          <a:off x="5488131" y="2212404"/>
          <a:ext cx="2286232" cy="9144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4-الحاسب الشخصي</a:t>
          </a:r>
        </a:p>
      </dsp:txBody>
      <dsp:txXfrm>
        <a:off x="5945378" y="2212404"/>
        <a:ext cx="1371739" cy="914493"/>
      </dsp:txXfrm>
    </dsp:sp>
    <dsp:sp modelId="{F4854E0E-4980-43B4-8406-584D4F86D392}">
      <dsp:nvSpPr>
        <dsp:cNvPr id="0" name=""/>
        <dsp:cNvSpPr/>
      </dsp:nvSpPr>
      <dsp:spPr>
        <a:xfrm>
          <a:off x="7317117" y="2212404"/>
          <a:ext cx="2286232" cy="9144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5-حاسب التحكم</a:t>
          </a:r>
        </a:p>
      </dsp:txBody>
      <dsp:txXfrm>
        <a:off x="7774364" y="2212404"/>
        <a:ext cx="1371739" cy="914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أنواع الحاسب</a:t>
            </a:r>
          </a:p>
        </p:txBody>
      </p:sp>
    </p:spTree>
    <p:extLst>
      <p:ext uri="{BB962C8B-B14F-4D97-AF65-F5344CB8AC3E}">
        <p14:creationId xmlns:p14="http://schemas.microsoft.com/office/powerpoint/2010/main" val="2384021243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شكراً لحسن انتباهكم</a:t>
            </a:r>
          </a:p>
        </p:txBody>
      </p:sp>
    </p:spTree>
    <p:extLst>
      <p:ext uri="{BB962C8B-B14F-4D97-AF65-F5344CB8AC3E}">
        <p14:creationId xmlns:p14="http://schemas.microsoft.com/office/powerpoint/2010/main" val="4214474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3600" dirty="0"/>
              <a:t>هل يعتبر جهاز الصراف الألي والألعاب الالكتروني أجهزة حاسب</a:t>
            </a:r>
          </a:p>
        </p:txBody>
      </p:sp>
      <p:pic>
        <p:nvPicPr>
          <p:cNvPr id="11" name="عنصر نائب للمحتوى 10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0217" y="2162086"/>
            <a:ext cx="4161486" cy="2956845"/>
          </a:xfrm>
          <a:prstGeom prst="rect">
            <a:avLst/>
          </a:prstGeom>
        </p:spPr>
      </p:pic>
      <p:pic>
        <p:nvPicPr>
          <p:cNvPr id="10" name="عنصر نائب للمحتوى 9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7027062" y="2036318"/>
            <a:ext cx="3193708" cy="3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1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أن أنواع الحاسب كثيرة </a:t>
            </a:r>
          </a:p>
        </p:txBody>
      </p:sp>
      <p:sp>
        <p:nvSpPr>
          <p:cNvPr id="7" name="عنصر نائب للنص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ar-SA" sz="3600" dirty="0"/>
              <a:t>ويصنف الحاسب حسب قدرته على المعالجة والتخزين كالتالي :</a:t>
            </a:r>
          </a:p>
        </p:txBody>
      </p:sp>
    </p:spTree>
    <p:extLst>
      <p:ext uri="{BB962C8B-B14F-4D97-AF65-F5344CB8AC3E}">
        <p14:creationId xmlns:p14="http://schemas.microsoft.com/office/powerpoint/2010/main" val="1983607895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1- الحاسب المركزي</a:t>
            </a:r>
            <a:br>
              <a:rPr lang="ar-SA" dirty="0"/>
            </a:br>
            <a:br>
              <a:rPr lang="ar-SA" dirty="0"/>
            </a:br>
            <a:r>
              <a:rPr lang="ar-SA" dirty="0"/>
              <a:t> </a:t>
            </a:r>
          </a:p>
        </p:txBody>
      </p:sp>
      <p:pic>
        <p:nvPicPr>
          <p:cNvPr id="13" name="عنصر نائب للصورة 1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901" r="2690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0" name="مستطيل مستدير الزوايا 9"/>
          <p:cNvSpPr/>
          <p:nvPr/>
        </p:nvSpPr>
        <p:spPr>
          <a:xfrm>
            <a:off x="1384419" y="2119357"/>
            <a:ext cx="5264209" cy="982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dirty="0"/>
              <a:t>يستخدم من قبل المؤسسات الضخمة </a:t>
            </a:r>
          </a:p>
          <a:p>
            <a:pPr algn="ctr"/>
            <a:r>
              <a:rPr lang="ar-SA" dirty="0"/>
              <a:t>كالشركات الكبيرة والحكومات</a:t>
            </a:r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1384418" y="3353275"/>
            <a:ext cx="5264209" cy="982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dirty="0"/>
              <a:t>يتميز بقدرته العالية على تخزين ومعالجة كميات هائلة من البيانات</a:t>
            </a:r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1384417" y="4529628"/>
            <a:ext cx="5264209" cy="982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dirty="0"/>
              <a:t>يسمح بتعدد المستخدمين للجهاز </a:t>
            </a:r>
            <a:endParaRPr lang="en-US" sz="2800" dirty="0"/>
          </a:p>
          <a:p>
            <a:pPr algn="ctr"/>
            <a:r>
              <a:rPr lang="ar-SA" dirty="0"/>
              <a:t>في الوقت نفسه</a:t>
            </a:r>
          </a:p>
        </p:txBody>
      </p:sp>
    </p:spTree>
    <p:extLst>
      <p:ext uri="{BB962C8B-B14F-4D97-AF65-F5344CB8AC3E}">
        <p14:creationId xmlns:p14="http://schemas.microsoft.com/office/powerpoint/2010/main" val="362747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2- الحاسب الخادم</a:t>
            </a:r>
            <a:br>
              <a:rPr lang="ar-SA" dirty="0"/>
            </a:br>
            <a:br>
              <a:rPr lang="ar-SA" dirty="0"/>
            </a:br>
            <a:r>
              <a:rPr lang="ar-SA" dirty="0"/>
              <a:t> </a:t>
            </a:r>
          </a:p>
        </p:txBody>
      </p:sp>
      <p:pic>
        <p:nvPicPr>
          <p:cNvPr id="2" name="عنصر نائب للصورة 1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512" r="751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0" name="مستطيل مستدير الزوايا 9"/>
          <p:cNvSpPr/>
          <p:nvPr/>
        </p:nvSpPr>
        <p:spPr>
          <a:xfrm>
            <a:off x="1384419" y="2119357"/>
            <a:ext cx="5264209" cy="982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dirty="0"/>
              <a:t>يستخدم عادة في المؤسسات والهيئات متوسطة الحجم</a:t>
            </a:r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1384418" y="3353275"/>
            <a:ext cx="5264209" cy="982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dirty="0"/>
              <a:t>له قدرات متوسطة من حيث المعالجة والتخزين</a:t>
            </a:r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1384417" y="4529628"/>
            <a:ext cx="5264209" cy="982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dirty="0"/>
              <a:t>يسمح بتعدد المستخدمين للجهاز </a:t>
            </a:r>
            <a:endParaRPr lang="en-US" sz="2800" dirty="0"/>
          </a:p>
          <a:p>
            <a:pPr algn="ctr"/>
            <a:r>
              <a:rPr lang="ar-SA" dirty="0"/>
              <a:t>في الوقت نفسه</a:t>
            </a:r>
          </a:p>
        </p:txBody>
      </p:sp>
    </p:spTree>
    <p:extLst>
      <p:ext uri="{BB962C8B-B14F-4D97-AF65-F5344CB8AC3E}">
        <p14:creationId xmlns:p14="http://schemas.microsoft.com/office/powerpoint/2010/main" val="30029303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3- محطة العمل</a:t>
            </a:r>
            <a:br>
              <a:rPr lang="ar-SA" dirty="0"/>
            </a:br>
            <a:br>
              <a:rPr lang="ar-SA" dirty="0"/>
            </a:br>
            <a:r>
              <a:rPr lang="ar-SA" dirty="0"/>
              <a:t> </a:t>
            </a:r>
          </a:p>
        </p:txBody>
      </p:sp>
      <p:pic>
        <p:nvPicPr>
          <p:cNvPr id="2" name="عنصر نائب للصورة 1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36" r="2636"/>
          <a:stretch>
            <a:fillRect/>
          </a:stretch>
        </p:blipFill>
        <p:spPr/>
      </p:pic>
      <p:sp>
        <p:nvSpPr>
          <p:cNvPr id="10" name="مستطيل مستدير الزوايا 9"/>
          <p:cNvSpPr/>
          <p:nvPr/>
        </p:nvSpPr>
        <p:spPr>
          <a:xfrm>
            <a:off x="1384419" y="2119357"/>
            <a:ext cx="5264209" cy="982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dirty="0"/>
              <a:t>يستخدم من قبل شخص واحد عادة</a:t>
            </a:r>
            <a:endParaRPr lang="ar-SA" dirty="0"/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1384419" y="4044297"/>
            <a:ext cx="5264209" cy="982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dirty="0"/>
              <a:t>يتميز بقدرته الكبيرة على التخزين والمعالجة</a:t>
            </a:r>
          </a:p>
        </p:txBody>
      </p:sp>
    </p:spTree>
    <p:extLst>
      <p:ext uri="{BB962C8B-B14F-4D97-AF65-F5344CB8AC3E}">
        <p14:creationId xmlns:p14="http://schemas.microsoft.com/office/powerpoint/2010/main" val="3408258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4- الحاسب الشخصي</a:t>
            </a:r>
            <a:br>
              <a:rPr lang="ar-SA" dirty="0"/>
            </a:br>
            <a:br>
              <a:rPr lang="ar-SA" dirty="0"/>
            </a:br>
            <a:r>
              <a:rPr lang="ar-SA" dirty="0"/>
              <a:t> </a:t>
            </a:r>
          </a:p>
        </p:txBody>
      </p:sp>
      <p:pic>
        <p:nvPicPr>
          <p:cNvPr id="4" name="عنصر نائب للصورة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443" r="28443"/>
          <a:stretch>
            <a:fillRect/>
          </a:stretch>
        </p:blipFill>
        <p:spPr>
          <a:xfrm>
            <a:off x="7525091" y="173285"/>
            <a:ext cx="3598146" cy="5071533"/>
          </a:xfrm>
          <a:prstGeom prst="rect">
            <a:avLst/>
          </a:prstGeom>
        </p:spPr>
      </p:pic>
      <p:sp>
        <p:nvSpPr>
          <p:cNvPr id="10" name="مستطيل مستدير الزوايا 9"/>
          <p:cNvSpPr/>
          <p:nvPr/>
        </p:nvSpPr>
        <p:spPr>
          <a:xfrm>
            <a:off x="1384419" y="2119357"/>
            <a:ext cx="5264209" cy="982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dirty="0"/>
              <a:t>يستخدم من قبل فرد أو مؤسسة صغيرة</a:t>
            </a:r>
            <a:endParaRPr lang="ar-SA" dirty="0"/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1384418" y="3353275"/>
            <a:ext cx="5264209" cy="982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dirty="0"/>
              <a:t>له قدرة محددة على المعالجة والتخزين نسبياً</a:t>
            </a:r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1384417" y="4529628"/>
            <a:ext cx="5264209" cy="982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000" dirty="0"/>
              <a:t>من أشكاله : الحاسب المكتبي , الحاسب المحمول , الحاسب اللوحي ,الهاتف الذكي , أجهزة الألعاب الالكترونية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8873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5- حاسب التحكم </a:t>
            </a:r>
            <a:br>
              <a:rPr lang="ar-SA" dirty="0"/>
            </a:br>
            <a:br>
              <a:rPr lang="ar-SA" dirty="0"/>
            </a:br>
            <a:r>
              <a:rPr lang="ar-SA" dirty="0"/>
              <a:t> </a:t>
            </a:r>
          </a:p>
        </p:txBody>
      </p:sp>
      <p:pic>
        <p:nvPicPr>
          <p:cNvPr id="2" name="عنصر نائب للصورة 1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592" r="22592"/>
          <a:stretch>
            <a:fillRect/>
          </a:stretch>
        </p:blipFill>
        <p:spPr/>
      </p:pic>
      <p:sp>
        <p:nvSpPr>
          <p:cNvPr id="10" name="مستطيل مستدير الزوايا 9"/>
          <p:cNvSpPr/>
          <p:nvPr/>
        </p:nvSpPr>
        <p:spPr>
          <a:xfrm>
            <a:off x="1384419" y="2119357"/>
            <a:ext cx="5264209" cy="982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dirty="0"/>
              <a:t>يستخدم هذا الحاسب لمهام خاصة</a:t>
            </a:r>
            <a:endParaRPr lang="ar-SA" dirty="0"/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1384418" y="3353275"/>
            <a:ext cx="5264209" cy="982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dirty="0"/>
              <a:t>يأتي مضمناً داخل الأجهزة الرقمية</a:t>
            </a:r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1384417" y="4529628"/>
            <a:ext cx="5264209" cy="982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400" dirty="0"/>
              <a:t>كالطائرات والسيارات ,ووسائل الاتصال </a:t>
            </a:r>
            <a:r>
              <a:rPr lang="ar-SA" sz="2400" dirty="0" err="1"/>
              <a:t>كاالمقاسم</a:t>
            </a:r>
            <a:r>
              <a:rPr lang="ar-SA" sz="2400" dirty="0"/>
              <a:t> والسنترالات وأجهزة الترفيه المتنوعة </a:t>
            </a:r>
            <a:endParaRPr lang="ar-SA" sz="1600" dirty="0"/>
          </a:p>
        </p:txBody>
      </p:sp>
    </p:spTree>
    <p:extLst>
      <p:ext uri="{BB962C8B-B14F-4D97-AF65-F5344CB8AC3E}">
        <p14:creationId xmlns:p14="http://schemas.microsoft.com/office/powerpoint/2010/main" val="423831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1659258594"/>
              </p:ext>
            </p:extLst>
          </p:nvPr>
        </p:nvGraphicFramePr>
        <p:xfrm>
          <a:off x="991786" y="1232414"/>
          <a:ext cx="9604523" cy="5339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مستطيل مستدير الزوايا 2"/>
          <p:cNvSpPr/>
          <p:nvPr/>
        </p:nvSpPr>
        <p:spPr>
          <a:xfrm>
            <a:off x="2939753" y="470019"/>
            <a:ext cx="5708591" cy="1375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5400" dirty="0"/>
              <a:t>أنواع الحاسب</a:t>
            </a:r>
          </a:p>
        </p:txBody>
      </p:sp>
    </p:spTree>
    <p:extLst>
      <p:ext uri="{BB962C8B-B14F-4D97-AF65-F5344CB8AC3E}">
        <p14:creationId xmlns:p14="http://schemas.microsoft.com/office/powerpoint/2010/main" val="3353732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الحدث الرئيسي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الحدث الرئيسي</Template>
  <TotalTime>50</TotalTime>
  <Words>164</Words>
  <Application>Microsoft Office PowerPoint</Application>
  <PresentationFormat>شاشة عريضة</PresentationFormat>
  <Paragraphs>33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4" baseType="lpstr">
      <vt:lpstr>Arial</vt:lpstr>
      <vt:lpstr>Impact</vt:lpstr>
      <vt:lpstr>Times New Roman</vt:lpstr>
      <vt:lpstr>الحدث الرئيسي</vt:lpstr>
      <vt:lpstr>أنواع الحاسب</vt:lpstr>
      <vt:lpstr>هل يعتبر جهاز الصراف الألي والألعاب الالكتروني أجهزة حاسب</vt:lpstr>
      <vt:lpstr>أن أنواع الحاسب كثيرة </vt:lpstr>
      <vt:lpstr>1- الحاسب المركزي   </vt:lpstr>
      <vt:lpstr>2- الحاسب الخادم   </vt:lpstr>
      <vt:lpstr>3- محطة العمل   </vt:lpstr>
      <vt:lpstr>4- الحاسب الشخصي   </vt:lpstr>
      <vt:lpstr>5- حاسب التحكم    </vt:lpstr>
      <vt:lpstr>عرض تقديمي في PowerPoint</vt:lpstr>
      <vt:lpstr>شكراً لحسن انتباهكم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أنواع الحاسب</dc:title>
  <dc:creator>laptop</dc:creator>
  <cp:lastModifiedBy>laptop</cp:lastModifiedBy>
  <cp:revision>7</cp:revision>
  <dcterms:created xsi:type="dcterms:W3CDTF">2021-03-17T19:08:15Z</dcterms:created>
  <dcterms:modified xsi:type="dcterms:W3CDTF">2021-03-17T20:03:17Z</dcterms:modified>
</cp:coreProperties>
</file>