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embedTrueTypeFonts="1">
  <p:sldMasterIdLst>
    <p:sldMasterId id="2147483648" r:id="rId1"/>
  </p:sldMasterIdLst>
  <p:notesMasterIdLst>
    <p:notesMasterId r:id="rId9"/>
  </p:notesMasterIdLst>
  <p:sldIdLst>
    <p:sldId id="258" r:id="rId2"/>
    <p:sldId id="269" r:id="rId3"/>
    <p:sldId id="272" r:id="rId4"/>
    <p:sldId id="259" r:id="rId5"/>
    <p:sldId id="270" r:id="rId6"/>
    <p:sldId id="271" r:id="rId7"/>
    <p:sldId id="263" r:id="rId8"/>
  </p:sldIdLst>
  <p:sldSz cx="12192000" cy="6858000"/>
  <p:notesSz cx="6858000" cy="9144000"/>
  <p:embeddedFontLst>
    <p:embeddedFont>
      <p:font typeface="Cairo" pitchFamily="2" charset="-78"/>
      <p:regular r:id="rId10"/>
      <p:bold r:id="rId10"/>
    </p:embeddedFont>
    <p:embeddedFont>
      <p:font typeface="Calibri" panose="020F0502020204030204" pitchFamily="34" charset="0"/>
      <p:regular r:id="rId10"/>
      <p:bold r:id="rId10"/>
      <p:italic r:id="rId10"/>
      <p:boldItalic r:id="rId10"/>
    </p:embeddedFont>
    <p:embeddedFont>
      <p:font typeface="Calibri Light" panose="020F0302020204030204" pitchFamily="34" charset="0"/>
      <p:regular r:id="rId10"/>
      <p:italic r:id="rId10"/>
    </p:embeddedFont>
    <p:embeddedFont>
      <p:font typeface="Sakkal Majalla" panose="02000000000000000000" pitchFamily="2" charset="-78"/>
      <p:regular r:id="rId10"/>
      <p:bold r:id="rId10"/>
    </p:embeddedFont>
  </p:embeddedFontLst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شرائح العرض" id="{4C95D84E-AE22-45A3-9716-C8A0686B4EA0}">
          <p14:sldIdLst>
            <p14:sldId id="258"/>
            <p14:sldId id="269"/>
            <p14:sldId id="272"/>
            <p14:sldId id="259"/>
            <p14:sldId id="270"/>
            <p14:sldId id="271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7077"/>
    <a:srgbClr val="ECECEC"/>
    <a:srgbClr val="C79B49"/>
    <a:srgbClr val="6061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469" autoAdjust="0"/>
  </p:normalViewPr>
  <p:slideViewPr>
    <p:cSldViewPr snapToGrid="0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NUL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DFA7E222-D972-0947-AB65-D84646F790FE}" type="datetimeFigureOut">
              <a:rPr lang="ar-SA" smtClean="0"/>
              <a:t>5 شعبان، 1442</a:t>
            </a:fld>
            <a:endParaRPr lang="ar-SA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A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F5CB743B-1CA5-5248-94A4-964567CF2C2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091851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CB743B-1CA5-5248-94A4-964567CF2C27}" type="slidenum">
              <a:rPr lang="ar-SA" smtClean="0"/>
              <a:t>4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76798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CB743B-1CA5-5248-94A4-964567CF2C27}" type="slidenum">
              <a:rPr lang="ar-SA" smtClean="0"/>
              <a:t>5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03897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CB743B-1CA5-5248-94A4-964567CF2C27}" type="slidenum">
              <a:rPr lang="ar-SA" smtClean="0"/>
              <a:t>6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02918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1D3837D-BE1D-451A-BEE7-9EA05A2A1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3252C95A-8BEA-4687-BF1F-4C5622053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EC93804A-0805-47F6-BE39-7EF4A9E89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1720-66DF-4EF1-83C2-4E65A99CEBBE}" type="datetimeFigureOut">
              <a:rPr lang="ar-SA" smtClean="0"/>
              <a:t>5 شعبان، 1442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43714CEE-94E5-452E-ABFF-091E5CEAD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1B8A4FE-5E7F-4143-9167-89614B6E1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53AD-3A80-4F87-8CBB-D2C419A8904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83085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2F2EBEC-715D-400F-BCA6-FC4566D1C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2CE56033-C1A9-4799-9386-636E28ACC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ECE98029-8BCF-43CD-AAC4-8FD6BD41F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1720-66DF-4EF1-83C2-4E65A99CEBBE}" type="datetimeFigureOut">
              <a:rPr lang="ar-SA" smtClean="0"/>
              <a:t>5 شعبان، 1442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F40BB2BC-4C34-4C71-B68E-3EAABD48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EE6A1027-988F-4D39-99C2-096265D46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53AD-3A80-4F87-8CBB-D2C419A8904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01654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4244B0E0-1687-487F-A1E4-0BD0B2E119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30361895-755E-4545-97E7-EEDA55653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DA66F76C-32E5-4A97-BA72-FAAE62B8B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1720-66DF-4EF1-83C2-4E65A99CEBBE}" type="datetimeFigureOut">
              <a:rPr lang="ar-SA" smtClean="0"/>
              <a:t>5 شعبان، 1442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47F3EE6E-0860-4E97-B008-905F5AAAB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AF3532B8-7098-43C4-8859-AA9DE35FC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53AD-3A80-4F87-8CBB-D2C419A8904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0156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7A06D67-4968-4130-8082-21B08A87A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DF9B4FC0-33EE-48B1-88EC-F74D252C9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4A063F79-909B-41E9-A12F-CEF6B33EA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1720-66DF-4EF1-83C2-4E65A99CEBBE}" type="datetimeFigureOut">
              <a:rPr lang="ar-SA" smtClean="0"/>
              <a:t>5 شعبان، 1442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DABA65C5-6A55-4DB5-ABC9-F7A609B3A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18448ED8-FB46-462E-959A-8C374EC2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53AD-3A80-4F87-8CBB-D2C419A8904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31128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B849CDF-E541-4168-A879-1E29B0E40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BB341337-CEA3-49B0-8488-F8808B2D5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20DFF929-62D2-4BD6-9361-4BE163B7D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1720-66DF-4EF1-83C2-4E65A99CEBBE}" type="datetimeFigureOut">
              <a:rPr lang="ar-SA" smtClean="0"/>
              <a:t>5 شعبان، 1442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3F1DD538-C959-48D6-8804-3EB603095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ECF02B28-7DFF-4C95-9B2A-88D5E9FE0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53AD-3A80-4F87-8CBB-D2C419A8904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44721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48E9685-7542-4333-9856-9D07BA6A2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F99DE092-393C-445F-BD51-65FF346DDB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4E75652D-699C-4D48-9095-8F3D71BB5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1D932D4E-AC72-4610-A8A5-EF4B79445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1720-66DF-4EF1-83C2-4E65A99CEBBE}" type="datetimeFigureOut">
              <a:rPr lang="ar-SA" smtClean="0"/>
              <a:t>5 شعبان، 1442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2E4D0DC2-4DB6-4855-8379-DAE15236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64300AE7-75CC-46C7-B8B0-DC6B52041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53AD-3A80-4F87-8CBB-D2C419A8904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10484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12D5095-55D6-4D47-9FFB-6BFC2EF11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9D005E29-F15E-47CE-965C-A8E240B2B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B90B9D64-217B-43BE-B879-4DBB79093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E5E1DDA0-560E-4CA7-ACDD-14EF2ED0E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7C04EBD3-1C1C-4A8D-A17D-FDB5C5934B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E01DE8E7-395B-4FFD-A4EE-FF70D98A4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1720-66DF-4EF1-83C2-4E65A99CEBBE}" type="datetimeFigureOut">
              <a:rPr lang="ar-SA" smtClean="0"/>
              <a:t>5 شعبان، 1442</a:t>
            </a:fld>
            <a:endParaRPr lang="ar-SA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8FFF908C-4051-4E16-AA7A-B35A398F0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2B1A17E6-5F3C-4809-B207-E64A5BBA1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53AD-3A80-4F87-8CBB-D2C419A8904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75067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FD92917-4162-453D-B250-6E8A715C5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86461B3A-F07F-423B-A8C7-9E56962E7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1720-66DF-4EF1-83C2-4E65A99CEBBE}" type="datetimeFigureOut">
              <a:rPr lang="ar-SA" smtClean="0"/>
              <a:t>5 شعبان، 1442</a:t>
            </a:fld>
            <a:endParaRPr lang="ar-SA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978A59BF-5654-45BA-AA93-274F4B986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15DE251D-0290-4072-A5EB-AC820A25B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53AD-3A80-4F87-8CBB-D2C419A8904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821936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52A23CE6-6566-484C-89E9-C76AE887A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1720-66DF-4EF1-83C2-4E65A99CEBBE}" type="datetimeFigureOut">
              <a:rPr lang="ar-SA" smtClean="0"/>
              <a:t>5 شعبان، 1442</a:t>
            </a:fld>
            <a:endParaRPr lang="ar-SA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09A2DC8B-97A1-4DFF-B72E-E7D673CF7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E92200F8-FC34-45C4-8154-64AA63A4E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53AD-3A80-4F87-8CBB-D2C419A8904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2138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4139BF8-ED7F-41B4-B161-14FD892CA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FFB5A600-6DBE-40F5-A314-25B8E635A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286EFAD7-F84F-4FF4-AA13-381D5430F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53201465-8AE9-482B-A5C4-7BBAC532F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1720-66DF-4EF1-83C2-4E65A99CEBBE}" type="datetimeFigureOut">
              <a:rPr lang="ar-SA" smtClean="0"/>
              <a:t>5 شعبان، 1442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F51798FD-3061-4D7B-9A70-CC2935980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7363BF88-1CFF-42C7-8D5A-616D83322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53AD-3A80-4F87-8CBB-D2C419A8904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14289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82E73CB-458C-4F09-9DDF-BE369F3F4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797E9AC9-2E9A-4CC4-A463-DB1B582DB7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ADFB169A-4C41-4188-B378-533020887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8D8A7B1A-922F-4356-AEEA-2168F491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1720-66DF-4EF1-83C2-4E65A99CEBBE}" type="datetimeFigureOut">
              <a:rPr lang="ar-SA" smtClean="0"/>
              <a:t>5 شعبان، 1442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444C4B67-2E4D-46F3-A69B-EA531E549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2CAB4CEE-02B9-4BE5-82D1-D30E59240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53AD-3A80-4F87-8CBB-D2C419A8904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781955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6C088BCA-1172-4420-89C2-E47437433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E295A1B8-2021-4241-A3CF-3BC3661F3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BC3E7313-8870-4F7C-9C98-D08956B185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01720-66DF-4EF1-83C2-4E65A99CEBBE}" type="datetimeFigureOut">
              <a:rPr lang="ar-SA" smtClean="0"/>
              <a:t>5 شعبان، 1442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72BCAC38-B0F6-47D0-8AB3-865975E06A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425B214B-7775-4201-9EB9-8AF9F794A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153AD-3A80-4F87-8CBB-D2C419A8904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99214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.wikipedia.org/wiki/%D9%88%D8%B2%D8%A7%D8%B1%D8%A9_%D8%A7%D9%84%D8%AA%D8%B9%D9%84%D9%8A%D9%85_(%D8%A7%D9%84%D8%B3%D8%B9%D9%88%D8%AF%D9%8A%D8%A9)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مربع نص 44">
            <a:extLst>
              <a:ext uri="{FF2B5EF4-FFF2-40B4-BE49-F238E27FC236}">
                <a16:creationId xmlns:a16="http://schemas.microsoft.com/office/drawing/2014/main" id="{BC82B871-87B1-49B1-800D-3FFBA3D97AE5}"/>
              </a:ext>
            </a:extLst>
          </p:cNvPr>
          <p:cNvSpPr txBox="1"/>
          <p:nvPr/>
        </p:nvSpPr>
        <p:spPr>
          <a:xfrm>
            <a:off x="3821891" y="1931194"/>
            <a:ext cx="4548219" cy="17081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200000"/>
              </a:lnSpc>
            </a:pPr>
            <a:r>
              <a:rPr lang="ar-SA" sz="2800" b="1" dirty="0">
                <a:solidFill>
                  <a:srgbClr val="0D7077"/>
                </a:solidFill>
                <a:latin typeface="Cairo" pitchFamily="2" charset="-78"/>
                <a:cs typeface="Cairo" pitchFamily="2" charset="-78"/>
              </a:rPr>
              <a:t>الحاسب</a:t>
            </a:r>
          </a:p>
          <a:p>
            <a:pPr algn="ctr">
              <a:lnSpc>
                <a:spcPct val="200000"/>
              </a:lnSpc>
            </a:pPr>
            <a:r>
              <a:rPr lang="ar-SA" sz="2800" b="1" dirty="0">
                <a:solidFill>
                  <a:srgbClr val="0D7077"/>
                </a:solidFill>
                <a:latin typeface="Cairo" pitchFamily="2" charset="-78"/>
                <a:cs typeface="Cairo" pitchFamily="2" charset="-78"/>
              </a:rPr>
              <a:t>وتقنية المعلومات</a:t>
            </a:r>
          </a:p>
        </p:txBody>
      </p:sp>
      <p:sp>
        <p:nvSpPr>
          <p:cNvPr id="46" name="مربع نص 45">
            <a:extLst>
              <a:ext uri="{FF2B5EF4-FFF2-40B4-BE49-F238E27FC236}">
                <a16:creationId xmlns:a16="http://schemas.microsoft.com/office/drawing/2014/main" id="{77E3534C-7E8A-400C-84D3-258916A88DF9}"/>
              </a:ext>
            </a:extLst>
          </p:cNvPr>
          <p:cNvSpPr txBox="1"/>
          <p:nvPr/>
        </p:nvSpPr>
        <p:spPr>
          <a:xfrm>
            <a:off x="245148" y="6303169"/>
            <a:ext cx="345995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2000" b="1" dirty="0">
                <a:solidFill>
                  <a:srgbClr val="0D7077"/>
                </a:solidFill>
                <a:latin typeface="Cairo" pitchFamily="2" charset="-78"/>
                <a:cs typeface="Cairo" pitchFamily="2" charset="-78"/>
              </a:rPr>
              <a:t>منصة هادف لتقنية الحاسب</a:t>
            </a:r>
          </a:p>
        </p:txBody>
      </p:sp>
      <p:sp>
        <p:nvSpPr>
          <p:cNvPr id="3" name="مستطيل 2">
            <a:extLst>
              <a:ext uri="{FF2B5EF4-FFF2-40B4-BE49-F238E27FC236}">
                <a16:creationId xmlns:a16="http://schemas.microsoft.com/office/drawing/2014/main" id="{6FA7416F-C4B2-0049-9370-66C94982F6F7}"/>
              </a:ext>
            </a:extLst>
          </p:cNvPr>
          <p:cNvSpPr/>
          <p:nvPr/>
        </p:nvSpPr>
        <p:spPr>
          <a:xfrm>
            <a:off x="120869" y="76200"/>
            <a:ext cx="11950262" cy="6705600"/>
          </a:xfrm>
          <a:prstGeom prst="rect">
            <a:avLst/>
          </a:prstGeom>
          <a:noFill/>
          <a:ln>
            <a:solidFill>
              <a:srgbClr val="0D70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مربع نص 41">
            <a:extLst>
              <a:ext uri="{FF2B5EF4-FFF2-40B4-BE49-F238E27FC236}">
                <a16:creationId xmlns:a16="http://schemas.microsoft.com/office/drawing/2014/main" id="{AAEFD46D-5298-5A44-B64D-CF384DA13E6B}"/>
              </a:ext>
            </a:extLst>
          </p:cNvPr>
          <p:cNvSpPr txBox="1"/>
          <p:nvPr/>
        </p:nvSpPr>
        <p:spPr>
          <a:xfrm>
            <a:off x="2904171" y="3810425"/>
            <a:ext cx="6383656" cy="19774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Low">
              <a:lnSpc>
                <a:spcPct val="150000"/>
              </a:lnSpc>
            </a:pPr>
            <a:r>
              <a:rPr lang="ar-SA" sz="2800" b="1" dirty="0">
                <a:solidFill>
                  <a:srgbClr val="C79B49"/>
                </a:solidFill>
                <a:latin typeface="Cairo" pitchFamily="2" charset="-78"/>
                <a:cs typeface="Cairo" pitchFamily="2" charset="-78"/>
              </a:rPr>
              <a:t>الفصل الأول: الوحدة الثالثة</a:t>
            </a:r>
            <a:br>
              <a:rPr lang="ar-SA" sz="2800" b="1" dirty="0">
                <a:solidFill>
                  <a:srgbClr val="C79B49"/>
                </a:solidFill>
                <a:latin typeface="Cairo" pitchFamily="2" charset="-78"/>
                <a:cs typeface="Cairo" pitchFamily="2" charset="-78"/>
              </a:rPr>
            </a:br>
            <a:r>
              <a:rPr lang="ar-SA" sz="2800" b="1" dirty="0">
                <a:solidFill>
                  <a:srgbClr val="C79B49"/>
                </a:solidFill>
                <a:latin typeface="Cairo" pitchFamily="2" charset="-78"/>
                <a:cs typeface="Cairo" pitchFamily="2" charset="-78"/>
              </a:rPr>
              <a:t>أنظمة تشغيل الأجهزة الذكية</a:t>
            </a:r>
            <a:br>
              <a:rPr lang="ar-SA" sz="2800" b="1" dirty="0">
                <a:solidFill>
                  <a:srgbClr val="C79B49"/>
                </a:solidFill>
                <a:latin typeface="Cairo" pitchFamily="2" charset="-78"/>
                <a:cs typeface="Cairo" pitchFamily="2" charset="-78"/>
              </a:rPr>
            </a:br>
            <a:endParaRPr lang="ar-SA" sz="2800" b="1" dirty="0">
              <a:solidFill>
                <a:srgbClr val="C79B49"/>
              </a:solidFill>
              <a:latin typeface="Cairo" pitchFamily="2" charset="-78"/>
              <a:cs typeface="Cairo" pitchFamily="2" charset="-78"/>
            </a:endParaRPr>
          </a:p>
        </p:txBody>
      </p:sp>
      <p:pic>
        <p:nvPicPr>
          <p:cNvPr id="9" name="صورة 8">
            <a:extLst>
              <a:ext uri="{FF2B5EF4-FFF2-40B4-BE49-F238E27FC236}">
                <a16:creationId xmlns:a16="http://schemas.microsoft.com/office/drawing/2014/main" id="{BB34C265-DBA0-D046-9E02-D8F7CCDC3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5136530" y="327627"/>
            <a:ext cx="1918939" cy="978659"/>
          </a:xfrm>
          <a:prstGeom prst="rect">
            <a:avLst/>
          </a:prstGeom>
        </p:spPr>
      </p:pic>
      <p:sp>
        <p:nvSpPr>
          <p:cNvPr id="10" name="مربع نص 9">
            <a:extLst>
              <a:ext uri="{FF2B5EF4-FFF2-40B4-BE49-F238E27FC236}">
                <a16:creationId xmlns:a16="http://schemas.microsoft.com/office/drawing/2014/main" id="{83EF01C2-FD41-0E47-AD22-B9B30E5E6F5C}"/>
              </a:ext>
            </a:extLst>
          </p:cNvPr>
          <p:cNvSpPr txBox="1"/>
          <p:nvPr/>
        </p:nvSpPr>
        <p:spPr>
          <a:xfrm>
            <a:off x="8520271" y="278347"/>
            <a:ext cx="3459954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1600" dirty="0">
                <a:solidFill>
                  <a:srgbClr val="0D7077"/>
                </a:solidFill>
                <a:latin typeface="Cairo" pitchFamily="2" charset="-78"/>
                <a:cs typeface="Cairo" pitchFamily="2" charset="-78"/>
              </a:rPr>
              <a:t>المملكة العربية السعودية</a:t>
            </a:r>
          </a:p>
          <a:p>
            <a:pPr algn="ctr"/>
            <a:r>
              <a:rPr lang="ar-SA" sz="1600" dirty="0">
                <a:solidFill>
                  <a:srgbClr val="0D7077"/>
                </a:solidFill>
                <a:latin typeface="Cairo" pitchFamily="2" charset="-78"/>
                <a:cs typeface="Cairo" pitchFamily="2" charset="-78"/>
              </a:rPr>
              <a:t>وزارة التعليم</a:t>
            </a:r>
          </a:p>
          <a:p>
            <a:pPr algn="ctr"/>
            <a:r>
              <a:rPr lang="ar-SA" sz="1600" dirty="0">
                <a:solidFill>
                  <a:srgbClr val="0D7077"/>
                </a:solidFill>
                <a:latin typeface="Cairo" pitchFamily="2" charset="-78"/>
                <a:cs typeface="Cairo" pitchFamily="2" charset="-78"/>
              </a:rPr>
              <a:t>إدارة التعليم بـ . . . . .</a:t>
            </a:r>
            <a:br>
              <a:rPr lang="ar-SA" sz="1600" dirty="0">
                <a:solidFill>
                  <a:srgbClr val="0D7077"/>
                </a:solidFill>
                <a:latin typeface="Cairo" pitchFamily="2" charset="-78"/>
                <a:cs typeface="Cairo" pitchFamily="2" charset="-78"/>
              </a:rPr>
            </a:br>
            <a:r>
              <a:rPr lang="ar-SA" sz="1600" dirty="0">
                <a:solidFill>
                  <a:srgbClr val="0D7077"/>
                </a:solidFill>
                <a:latin typeface="Cairo" pitchFamily="2" charset="-78"/>
                <a:cs typeface="Cairo" pitchFamily="2" charset="-78"/>
              </a:rPr>
              <a:t>مدرسة . . . . .</a:t>
            </a:r>
          </a:p>
        </p:txBody>
      </p:sp>
      <p:sp>
        <p:nvSpPr>
          <p:cNvPr id="11" name="مربع نص 10">
            <a:extLst>
              <a:ext uri="{FF2B5EF4-FFF2-40B4-BE49-F238E27FC236}">
                <a16:creationId xmlns:a16="http://schemas.microsoft.com/office/drawing/2014/main" id="{0D802137-3FCF-6146-BA8C-36D6CDB58C08}"/>
              </a:ext>
            </a:extLst>
          </p:cNvPr>
          <p:cNvSpPr txBox="1"/>
          <p:nvPr/>
        </p:nvSpPr>
        <p:spPr>
          <a:xfrm>
            <a:off x="286665" y="278347"/>
            <a:ext cx="3459954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1600" dirty="0">
                <a:solidFill>
                  <a:srgbClr val="0D7077"/>
                </a:solidFill>
                <a:latin typeface="Cairo" pitchFamily="2" charset="-78"/>
                <a:cs typeface="Cairo" pitchFamily="2" charset="-78"/>
              </a:rPr>
              <a:t>الحاسب الآلي</a:t>
            </a:r>
          </a:p>
          <a:p>
            <a:pPr algn="ctr"/>
            <a:r>
              <a:rPr lang="ar-SA" sz="1600" dirty="0">
                <a:solidFill>
                  <a:srgbClr val="0D7077"/>
                </a:solidFill>
                <a:latin typeface="Cairo" pitchFamily="2" charset="-78"/>
                <a:cs typeface="Cairo" pitchFamily="2" charset="-78"/>
              </a:rPr>
              <a:t>معلم المادة:</a:t>
            </a:r>
          </a:p>
        </p:txBody>
      </p:sp>
    </p:spTree>
    <p:extLst>
      <p:ext uri="{BB962C8B-B14F-4D97-AF65-F5344CB8AC3E}">
        <p14:creationId xmlns:p14="http://schemas.microsoft.com/office/powerpoint/2010/main" val="427304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2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المقدمة">
            <a:extLst>
              <a:ext uri="{FF2B5EF4-FFF2-40B4-BE49-F238E27FC236}">
                <a16:creationId xmlns:a16="http://schemas.microsoft.com/office/drawing/2014/main" id="{8747FAB3-A731-4ED9-85D4-215FE337EFC6}"/>
              </a:ext>
            </a:extLst>
          </p:cNvPr>
          <p:cNvGrpSpPr/>
          <p:nvPr/>
        </p:nvGrpSpPr>
        <p:grpSpPr>
          <a:xfrm>
            <a:off x="9518859" y="-1"/>
            <a:ext cx="11964822" cy="6858000"/>
            <a:chOff x="2067559" y="-1"/>
            <a:chExt cx="10272353" cy="6858000"/>
          </a:xfrm>
        </p:grpSpPr>
        <p:sp>
          <p:nvSpPr>
            <p:cNvPr id="2" name="مستطيل: زوايا مستديرة 1">
              <a:extLst>
                <a:ext uri="{FF2B5EF4-FFF2-40B4-BE49-F238E27FC236}">
                  <a16:creationId xmlns:a16="http://schemas.microsoft.com/office/drawing/2014/main" id="{BE8087B7-60E7-4B0B-BDB6-63CFD16F5790}"/>
                </a:ext>
              </a:extLst>
            </p:cNvPr>
            <p:cNvSpPr/>
            <p:nvPr/>
          </p:nvSpPr>
          <p:spPr>
            <a:xfrm>
              <a:off x="2402840" y="-1"/>
              <a:ext cx="9937072" cy="6858000"/>
            </a:xfrm>
            <a:prstGeom prst="roundRect">
              <a:avLst>
                <a:gd name="adj" fmla="val 1111"/>
              </a:avLst>
            </a:prstGeom>
            <a:solidFill>
              <a:srgbClr val="0D7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" name="مستطيل: زوايا علوية مستديرة 3">
              <a:extLst>
                <a:ext uri="{FF2B5EF4-FFF2-40B4-BE49-F238E27FC236}">
                  <a16:creationId xmlns:a16="http://schemas.microsoft.com/office/drawing/2014/main" id="{E4012C17-B751-46F6-AB01-818E700A8AEB}"/>
                </a:ext>
              </a:extLst>
            </p:cNvPr>
            <p:cNvSpPr/>
            <p:nvPr/>
          </p:nvSpPr>
          <p:spPr>
            <a:xfrm rot="5400000">
              <a:off x="983565" y="3105834"/>
              <a:ext cx="2814320" cy="646332"/>
            </a:xfrm>
            <a:prstGeom prst="round2SameRect">
              <a:avLst/>
            </a:prstGeom>
            <a:solidFill>
              <a:srgbClr val="0D7077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5" name="مثلث قائم الزاوية 4">
              <a:extLst>
                <a:ext uri="{FF2B5EF4-FFF2-40B4-BE49-F238E27FC236}">
                  <a16:creationId xmlns:a16="http://schemas.microsoft.com/office/drawing/2014/main" id="{5317CFFE-C9FC-43F4-8CC5-E7E109FAB8D8}"/>
                </a:ext>
              </a:extLst>
            </p:cNvPr>
            <p:cNvSpPr/>
            <p:nvPr/>
          </p:nvSpPr>
          <p:spPr>
            <a:xfrm rot="16200000">
              <a:off x="2076133" y="1695132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6" name="مثلث قائم الزاوية 5">
              <a:extLst>
                <a:ext uri="{FF2B5EF4-FFF2-40B4-BE49-F238E27FC236}">
                  <a16:creationId xmlns:a16="http://schemas.microsoft.com/office/drawing/2014/main" id="{A88B9126-1D80-423E-82B7-593DC809A484}"/>
                </a:ext>
              </a:extLst>
            </p:cNvPr>
            <p:cNvSpPr/>
            <p:nvPr/>
          </p:nvSpPr>
          <p:spPr>
            <a:xfrm rot="5400000" flipV="1">
              <a:off x="2076132" y="4827588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7" name="مربع نص 6">
              <a:extLst>
                <a:ext uri="{FF2B5EF4-FFF2-40B4-BE49-F238E27FC236}">
                  <a16:creationId xmlns:a16="http://schemas.microsoft.com/office/drawing/2014/main" id="{DD0A3A42-1680-4125-8B88-9517ACCA33B9}"/>
                </a:ext>
              </a:extLst>
            </p:cNvPr>
            <p:cNvSpPr txBox="1"/>
            <p:nvPr/>
          </p:nvSpPr>
          <p:spPr>
            <a:xfrm rot="16200000">
              <a:off x="1211710" y="3151547"/>
              <a:ext cx="2408808" cy="55490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3600" b="1" dirty="0">
                  <a:solidFill>
                    <a:schemeClr val="bg1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المقدمة</a:t>
              </a:r>
            </a:p>
          </p:txBody>
        </p:sp>
      </p:grpSp>
      <p:grpSp>
        <p:nvGrpSpPr>
          <p:cNvPr id="10" name="المعايير">
            <a:extLst>
              <a:ext uri="{FF2B5EF4-FFF2-40B4-BE49-F238E27FC236}">
                <a16:creationId xmlns:a16="http://schemas.microsoft.com/office/drawing/2014/main" id="{905966D4-D2B7-4B79-93B0-930B03EBAB67}"/>
              </a:ext>
            </a:extLst>
          </p:cNvPr>
          <p:cNvGrpSpPr/>
          <p:nvPr/>
        </p:nvGrpSpPr>
        <p:grpSpPr>
          <a:xfrm>
            <a:off x="10468863" y="0"/>
            <a:ext cx="10840148" cy="6858000"/>
            <a:chOff x="2067560" y="-1"/>
            <a:chExt cx="10272352" cy="6858000"/>
          </a:xfrm>
        </p:grpSpPr>
        <p:sp>
          <p:nvSpPr>
            <p:cNvPr id="11" name="مستطيل: زوايا مستديرة 10">
              <a:extLst>
                <a:ext uri="{FF2B5EF4-FFF2-40B4-BE49-F238E27FC236}">
                  <a16:creationId xmlns:a16="http://schemas.microsoft.com/office/drawing/2014/main" id="{20FE81AF-0D96-4476-8F83-B8E9909433D0}"/>
                </a:ext>
              </a:extLst>
            </p:cNvPr>
            <p:cNvSpPr/>
            <p:nvPr/>
          </p:nvSpPr>
          <p:spPr>
            <a:xfrm>
              <a:off x="2402840" y="-1"/>
              <a:ext cx="9937072" cy="6858000"/>
            </a:xfrm>
            <a:prstGeom prst="roundRect">
              <a:avLst>
                <a:gd name="adj" fmla="val 1111"/>
              </a:avLst>
            </a:prstGeom>
            <a:solidFill>
              <a:srgbClr val="C79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2" name="مستطيل: زوايا علوية مستديرة 11">
              <a:extLst>
                <a:ext uri="{FF2B5EF4-FFF2-40B4-BE49-F238E27FC236}">
                  <a16:creationId xmlns:a16="http://schemas.microsoft.com/office/drawing/2014/main" id="{87A90F2E-7EC1-4A33-A0E9-F4BB66BDA670}"/>
                </a:ext>
              </a:extLst>
            </p:cNvPr>
            <p:cNvSpPr/>
            <p:nvPr/>
          </p:nvSpPr>
          <p:spPr>
            <a:xfrm rot="5400000">
              <a:off x="983566" y="3105833"/>
              <a:ext cx="2814320" cy="646332"/>
            </a:xfrm>
            <a:prstGeom prst="round2SameRect">
              <a:avLst/>
            </a:prstGeom>
            <a:solidFill>
              <a:srgbClr val="C79B49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13" name="مثلث قائم الزاوية 12">
              <a:extLst>
                <a:ext uri="{FF2B5EF4-FFF2-40B4-BE49-F238E27FC236}">
                  <a16:creationId xmlns:a16="http://schemas.microsoft.com/office/drawing/2014/main" id="{9A4F51CC-749C-4EF6-A9AB-F44CF3E645CB}"/>
                </a:ext>
              </a:extLst>
            </p:cNvPr>
            <p:cNvSpPr/>
            <p:nvPr/>
          </p:nvSpPr>
          <p:spPr>
            <a:xfrm rot="16200000">
              <a:off x="2076133" y="1695132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4" name="مثلث قائم الزاوية 13">
              <a:extLst>
                <a:ext uri="{FF2B5EF4-FFF2-40B4-BE49-F238E27FC236}">
                  <a16:creationId xmlns:a16="http://schemas.microsoft.com/office/drawing/2014/main" id="{719EA1CD-3CC5-4A98-8842-E1F137E86A88}"/>
                </a:ext>
              </a:extLst>
            </p:cNvPr>
            <p:cNvSpPr/>
            <p:nvPr/>
          </p:nvSpPr>
          <p:spPr>
            <a:xfrm rot="5400000" flipV="1">
              <a:off x="2076132" y="4827588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5" name="مربع نص 14">
              <a:extLst>
                <a:ext uri="{FF2B5EF4-FFF2-40B4-BE49-F238E27FC236}">
                  <a16:creationId xmlns:a16="http://schemas.microsoft.com/office/drawing/2014/main" id="{43B0B796-B4E3-4CAD-9F4D-165607EC2DF3}"/>
                </a:ext>
              </a:extLst>
            </p:cNvPr>
            <p:cNvSpPr txBox="1"/>
            <p:nvPr/>
          </p:nvSpPr>
          <p:spPr>
            <a:xfrm rot="16200000">
              <a:off x="1222929" y="3219529"/>
              <a:ext cx="2408808" cy="43748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2400" b="1" dirty="0">
                  <a:solidFill>
                    <a:schemeClr val="bg1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أنظمة تشغيل الحاسب</a:t>
              </a:r>
            </a:p>
          </p:txBody>
        </p:sp>
      </p:grpSp>
      <p:grpSp>
        <p:nvGrpSpPr>
          <p:cNvPr id="34" name="الخاتمة">
            <a:extLst>
              <a:ext uri="{FF2B5EF4-FFF2-40B4-BE49-F238E27FC236}">
                <a16:creationId xmlns:a16="http://schemas.microsoft.com/office/drawing/2014/main" id="{10A8643C-913F-4836-A58F-0C4029FA8579}"/>
              </a:ext>
            </a:extLst>
          </p:cNvPr>
          <p:cNvGrpSpPr/>
          <p:nvPr/>
        </p:nvGrpSpPr>
        <p:grpSpPr>
          <a:xfrm>
            <a:off x="11308558" y="0"/>
            <a:ext cx="7033847" cy="6858000"/>
            <a:chOff x="2020013" y="-1"/>
            <a:chExt cx="10319899" cy="6858000"/>
          </a:xfrm>
        </p:grpSpPr>
        <p:sp>
          <p:nvSpPr>
            <p:cNvPr id="35" name="مستطيل: زوايا مستديرة 34">
              <a:extLst>
                <a:ext uri="{FF2B5EF4-FFF2-40B4-BE49-F238E27FC236}">
                  <a16:creationId xmlns:a16="http://schemas.microsoft.com/office/drawing/2014/main" id="{2F82EABB-384D-42EE-B8BE-BAD0482320C4}"/>
                </a:ext>
              </a:extLst>
            </p:cNvPr>
            <p:cNvSpPr/>
            <p:nvPr/>
          </p:nvSpPr>
          <p:spPr>
            <a:xfrm>
              <a:off x="2402840" y="-1"/>
              <a:ext cx="9937072" cy="6858000"/>
            </a:xfrm>
            <a:prstGeom prst="roundRect">
              <a:avLst>
                <a:gd name="adj" fmla="val 1111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6" name="مستطيل: زوايا علوية مستديرة 35">
              <a:extLst>
                <a:ext uri="{FF2B5EF4-FFF2-40B4-BE49-F238E27FC236}">
                  <a16:creationId xmlns:a16="http://schemas.microsoft.com/office/drawing/2014/main" id="{040C839A-B734-4A65-95F5-B2ADD5AD540A}"/>
                </a:ext>
              </a:extLst>
            </p:cNvPr>
            <p:cNvSpPr/>
            <p:nvPr/>
          </p:nvSpPr>
          <p:spPr>
            <a:xfrm rot="5400000">
              <a:off x="1072716" y="3002403"/>
              <a:ext cx="2814320" cy="853193"/>
            </a:xfrm>
            <a:prstGeom prst="round2Same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37" name="مثلث قائم الزاوية 36">
              <a:extLst>
                <a:ext uri="{FF2B5EF4-FFF2-40B4-BE49-F238E27FC236}">
                  <a16:creationId xmlns:a16="http://schemas.microsoft.com/office/drawing/2014/main" id="{98D6B52F-0994-43CE-B7DF-F5DF80A3D457}"/>
                </a:ext>
              </a:extLst>
            </p:cNvPr>
            <p:cNvSpPr/>
            <p:nvPr/>
          </p:nvSpPr>
          <p:spPr>
            <a:xfrm rot="16200000">
              <a:off x="2076133" y="1695132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8" name="مثلث قائم الزاوية 37">
              <a:extLst>
                <a:ext uri="{FF2B5EF4-FFF2-40B4-BE49-F238E27FC236}">
                  <a16:creationId xmlns:a16="http://schemas.microsoft.com/office/drawing/2014/main" id="{288A2F34-1B54-4AE3-9081-120E78762F84}"/>
                </a:ext>
              </a:extLst>
            </p:cNvPr>
            <p:cNvSpPr/>
            <p:nvPr/>
          </p:nvSpPr>
          <p:spPr>
            <a:xfrm rot="5400000" flipV="1">
              <a:off x="2076132" y="4827588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9" name="مربع نص 38">
              <a:extLst>
                <a:ext uri="{FF2B5EF4-FFF2-40B4-BE49-F238E27FC236}">
                  <a16:creationId xmlns:a16="http://schemas.microsoft.com/office/drawing/2014/main" id="{D1EE3868-8260-45D5-A9F9-89967FBDF00E}"/>
                </a:ext>
              </a:extLst>
            </p:cNvPr>
            <p:cNvSpPr txBox="1"/>
            <p:nvPr/>
          </p:nvSpPr>
          <p:spPr>
            <a:xfrm rot="16200000">
              <a:off x="1289750" y="2964133"/>
              <a:ext cx="2408808" cy="94828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3600" b="1" dirty="0">
                  <a:solidFill>
                    <a:schemeClr val="bg1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الخاتمة</a:t>
              </a:r>
            </a:p>
          </p:txBody>
        </p:sp>
      </p:grpSp>
      <p:sp>
        <p:nvSpPr>
          <p:cNvPr id="44" name="مربع نص 43">
            <a:extLst>
              <a:ext uri="{FF2B5EF4-FFF2-40B4-BE49-F238E27FC236}">
                <a16:creationId xmlns:a16="http://schemas.microsoft.com/office/drawing/2014/main" id="{FE659B88-A55C-584A-8BED-68B7F3EFADF8}"/>
              </a:ext>
            </a:extLst>
          </p:cNvPr>
          <p:cNvSpPr txBox="1"/>
          <p:nvPr/>
        </p:nvSpPr>
        <p:spPr>
          <a:xfrm>
            <a:off x="2422567" y="1453112"/>
            <a:ext cx="7096292" cy="429348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200000"/>
              </a:lnSpc>
            </a:pPr>
            <a:r>
              <a:rPr lang="ar-SA" sz="28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شهدت السنوات الأخيرة تطورات كبيرة في تقنيات الأجهزة الذكية مكنتها من القيام بالكثير من الأعمال التي تقوم بها </a:t>
            </a:r>
            <a:r>
              <a:rPr lang="ar-SA" sz="2800" b="1" dirty="0" err="1">
                <a:latin typeface="Sakkal Majalla" panose="02000000000000000000" pitchFamily="2" charset="-78"/>
                <a:cs typeface="Sakkal Majalla" panose="02000000000000000000" pitchFamily="2" charset="-78"/>
              </a:rPr>
              <a:t>أجهزة</a:t>
            </a:r>
            <a:r>
              <a:rPr lang="ar-SA" sz="28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الحاسب مثل تصفح المواقع وتشغيل </a:t>
            </a:r>
            <a:r>
              <a:rPr lang="ar-SA" sz="2800" b="1" dirty="0" err="1">
                <a:latin typeface="Sakkal Majalla" panose="02000000000000000000" pitchFamily="2" charset="-78"/>
                <a:cs typeface="Sakkal Majalla" panose="02000000000000000000" pitchFamily="2" charset="-78"/>
              </a:rPr>
              <a:t>أكثر</a:t>
            </a:r>
            <a:r>
              <a:rPr lang="ar-SA" sz="28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من تطبيق في وقت واحد </a:t>
            </a:r>
            <a:r>
              <a:rPr lang="ar-SA" sz="2800" b="1" dirty="0" err="1">
                <a:latin typeface="Sakkal Majalla" panose="02000000000000000000" pitchFamily="2" charset="-78"/>
                <a:cs typeface="Sakkal Majalla" panose="02000000000000000000" pitchFamily="2" charset="-78"/>
              </a:rPr>
              <a:t>وإرسال</a:t>
            </a:r>
            <a:r>
              <a:rPr lang="ar-SA" sz="28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واستقبال البريد الإلكتروني وتحرير الصور وملفات الفيديو، وتشغيل الألعاب المتطورة ،... </a:t>
            </a:r>
            <a:r>
              <a:rPr lang="ar-SA" sz="2800" b="1" dirty="0" err="1">
                <a:latin typeface="Sakkal Majalla" panose="02000000000000000000" pitchFamily="2" charset="-78"/>
                <a:cs typeface="Sakkal Majalla" panose="02000000000000000000" pitchFamily="2" charset="-78"/>
              </a:rPr>
              <a:t>إلخ</a:t>
            </a:r>
            <a:r>
              <a:rPr lang="ar-SA" sz="28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endParaRPr lang="ar-SA" sz="8000" b="1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1439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971 0 L -0.78059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المقدمة">
            <a:extLst>
              <a:ext uri="{FF2B5EF4-FFF2-40B4-BE49-F238E27FC236}">
                <a16:creationId xmlns:a16="http://schemas.microsoft.com/office/drawing/2014/main" id="{8747FAB3-A731-4ED9-85D4-215FE337EFC6}"/>
              </a:ext>
            </a:extLst>
          </p:cNvPr>
          <p:cNvGrpSpPr/>
          <p:nvPr/>
        </p:nvGrpSpPr>
        <p:grpSpPr>
          <a:xfrm>
            <a:off x="9518859" y="-1"/>
            <a:ext cx="11964822" cy="6858000"/>
            <a:chOff x="2067559" y="-1"/>
            <a:chExt cx="10272353" cy="6858000"/>
          </a:xfrm>
        </p:grpSpPr>
        <p:sp>
          <p:nvSpPr>
            <p:cNvPr id="2" name="مستطيل: زوايا مستديرة 1">
              <a:extLst>
                <a:ext uri="{FF2B5EF4-FFF2-40B4-BE49-F238E27FC236}">
                  <a16:creationId xmlns:a16="http://schemas.microsoft.com/office/drawing/2014/main" id="{BE8087B7-60E7-4B0B-BDB6-63CFD16F5790}"/>
                </a:ext>
              </a:extLst>
            </p:cNvPr>
            <p:cNvSpPr/>
            <p:nvPr/>
          </p:nvSpPr>
          <p:spPr>
            <a:xfrm>
              <a:off x="2402840" y="-1"/>
              <a:ext cx="9937072" cy="6858000"/>
            </a:xfrm>
            <a:prstGeom prst="roundRect">
              <a:avLst>
                <a:gd name="adj" fmla="val 1111"/>
              </a:avLst>
            </a:prstGeom>
            <a:solidFill>
              <a:srgbClr val="0D7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" name="مستطيل: زوايا علوية مستديرة 3">
              <a:extLst>
                <a:ext uri="{FF2B5EF4-FFF2-40B4-BE49-F238E27FC236}">
                  <a16:creationId xmlns:a16="http://schemas.microsoft.com/office/drawing/2014/main" id="{E4012C17-B751-46F6-AB01-818E700A8AEB}"/>
                </a:ext>
              </a:extLst>
            </p:cNvPr>
            <p:cNvSpPr/>
            <p:nvPr/>
          </p:nvSpPr>
          <p:spPr>
            <a:xfrm rot="5400000">
              <a:off x="983565" y="3105834"/>
              <a:ext cx="2814320" cy="646332"/>
            </a:xfrm>
            <a:prstGeom prst="round2SameRect">
              <a:avLst/>
            </a:prstGeom>
            <a:solidFill>
              <a:srgbClr val="0D7077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5" name="مثلث قائم الزاوية 4">
              <a:extLst>
                <a:ext uri="{FF2B5EF4-FFF2-40B4-BE49-F238E27FC236}">
                  <a16:creationId xmlns:a16="http://schemas.microsoft.com/office/drawing/2014/main" id="{5317CFFE-C9FC-43F4-8CC5-E7E109FAB8D8}"/>
                </a:ext>
              </a:extLst>
            </p:cNvPr>
            <p:cNvSpPr/>
            <p:nvPr/>
          </p:nvSpPr>
          <p:spPr>
            <a:xfrm rot="16200000">
              <a:off x="2076133" y="1695132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6" name="مثلث قائم الزاوية 5">
              <a:extLst>
                <a:ext uri="{FF2B5EF4-FFF2-40B4-BE49-F238E27FC236}">
                  <a16:creationId xmlns:a16="http://schemas.microsoft.com/office/drawing/2014/main" id="{A88B9126-1D80-423E-82B7-593DC809A484}"/>
                </a:ext>
              </a:extLst>
            </p:cNvPr>
            <p:cNvSpPr/>
            <p:nvPr/>
          </p:nvSpPr>
          <p:spPr>
            <a:xfrm rot="5400000" flipV="1">
              <a:off x="2076132" y="4827588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7" name="مربع نص 6">
              <a:extLst>
                <a:ext uri="{FF2B5EF4-FFF2-40B4-BE49-F238E27FC236}">
                  <a16:creationId xmlns:a16="http://schemas.microsoft.com/office/drawing/2014/main" id="{DD0A3A42-1680-4125-8B88-9517ACCA33B9}"/>
                </a:ext>
              </a:extLst>
            </p:cNvPr>
            <p:cNvSpPr txBox="1"/>
            <p:nvPr/>
          </p:nvSpPr>
          <p:spPr>
            <a:xfrm rot="16200000">
              <a:off x="1211710" y="3151547"/>
              <a:ext cx="2408808" cy="55490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3600" b="1" dirty="0">
                  <a:solidFill>
                    <a:schemeClr val="bg1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المقدمة</a:t>
              </a:r>
            </a:p>
          </p:txBody>
        </p:sp>
      </p:grpSp>
      <p:grpSp>
        <p:nvGrpSpPr>
          <p:cNvPr id="10" name="المعايير">
            <a:extLst>
              <a:ext uri="{FF2B5EF4-FFF2-40B4-BE49-F238E27FC236}">
                <a16:creationId xmlns:a16="http://schemas.microsoft.com/office/drawing/2014/main" id="{905966D4-D2B7-4B79-93B0-930B03EBAB67}"/>
              </a:ext>
            </a:extLst>
          </p:cNvPr>
          <p:cNvGrpSpPr/>
          <p:nvPr/>
        </p:nvGrpSpPr>
        <p:grpSpPr>
          <a:xfrm>
            <a:off x="10468863" y="0"/>
            <a:ext cx="10840148" cy="6858000"/>
            <a:chOff x="2067560" y="-1"/>
            <a:chExt cx="10272352" cy="6858000"/>
          </a:xfrm>
        </p:grpSpPr>
        <p:sp>
          <p:nvSpPr>
            <p:cNvPr id="11" name="مستطيل: زوايا مستديرة 10">
              <a:extLst>
                <a:ext uri="{FF2B5EF4-FFF2-40B4-BE49-F238E27FC236}">
                  <a16:creationId xmlns:a16="http://schemas.microsoft.com/office/drawing/2014/main" id="{20FE81AF-0D96-4476-8F83-B8E9909433D0}"/>
                </a:ext>
              </a:extLst>
            </p:cNvPr>
            <p:cNvSpPr/>
            <p:nvPr/>
          </p:nvSpPr>
          <p:spPr>
            <a:xfrm>
              <a:off x="2402840" y="-1"/>
              <a:ext cx="9937072" cy="6858000"/>
            </a:xfrm>
            <a:prstGeom prst="roundRect">
              <a:avLst>
                <a:gd name="adj" fmla="val 1111"/>
              </a:avLst>
            </a:prstGeom>
            <a:solidFill>
              <a:srgbClr val="C79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2" name="مستطيل: زوايا علوية مستديرة 11">
              <a:extLst>
                <a:ext uri="{FF2B5EF4-FFF2-40B4-BE49-F238E27FC236}">
                  <a16:creationId xmlns:a16="http://schemas.microsoft.com/office/drawing/2014/main" id="{87A90F2E-7EC1-4A33-A0E9-F4BB66BDA670}"/>
                </a:ext>
              </a:extLst>
            </p:cNvPr>
            <p:cNvSpPr/>
            <p:nvPr/>
          </p:nvSpPr>
          <p:spPr>
            <a:xfrm rot="5400000">
              <a:off x="983566" y="3105833"/>
              <a:ext cx="2814320" cy="646332"/>
            </a:xfrm>
            <a:prstGeom prst="round2SameRect">
              <a:avLst/>
            </a:prstGeom>
            <a:solidFill>
              <a:srgbClr val="C79B49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13" name="مثلث قائم الزاوية 12">
              <a:extLst>
                <a:ext uri="{FF2B5EF4-FFF2-40B4-BE49-F238E27FC236}">
                  <a16:creationId xmlns:a16="http://schemas.microsoft.com/office/drawing/2014/main" id="{9A4F51CC-749C-4EF6-A9AB-F44CF3E645CB}"/>
                </a:ext>
              </a:extLst>
            </p:cNvPr>
            <p:cNvSpPr/>
            <p:nvPr/>
          </p:nvSpPr>
          <p:spPr>
            <a:xfrm rot="16200000">
              <a:off x="2076133" y="1695132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4" name="مثلث قائم الزاوية 13">
              <a:extLst>
                <a:ext uri="{FF2B5EF4-FFF2-40B4-BE49-F238E27FC236}">
                  <a16:creationId xmlns:a16="http://schemas.microsoft.com/office/drawing/2014/main" id="{719EA1CD-3CC5-4A98-8842-E1F137E86A88}"/>
                </a:ext>
              </a:extLst>
            </p:cNvPr>
            <p:cNvSpPr/>
            <p:nvPr/>
          </p:nvSpPr>
          <p:spPr>
            <a:xfrm rot="5400000" flipV="1">
              <a:off x="2076132" y="4827588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5" name="مربع نص 14">
              <a:extLst>
                <a:ext uri="{FF2B5EF4-FFF2-40B4-BE49-F238E27FC236}">
                  <a16:creationId xmlns:a16="http://schemas.microsoft.com/office/drawing/2014/main" id="{43B0B796-B4E3-4CAD-9F4D-165607EC2DF3}"/>
                </a:ext>
              </a:extLst>
            </p:cNvPr>
            <p:cNvSpPr txBox="1"/>
            <p:nvPr/>
          </p:nvSpPr>
          <p:spPr>
            <a:xfrm rot="16200000">
              <a:off x="1222929" y="3219529"/>
              <a:ext cx="2408808" cy="43748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2400" b="1" dirty="0">
                  <a:solidFill>
                    <a:schemeClr val="bg1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أنظمة تشغيل الحاسب</a:t>
              </a:r>
            </a:p>
          </p:txBody>
        </p:sp>
      </p:grpSp>
      <p:grpSp>
        <p:nvGrpSpPr>
          <p:cNvPr id="34" name="الخاتمة">
            <a:extLst>
              <a:ext uri="{FF2B5EF4-FFF2-40B4-BE49-F238E27FC236}">
                <a16:creationId xmlns:a16="http://schemas.microsoft.com/office/drawing/2014/main" id="{10A8643C-913F-4836-A58F-0C4029FA8579}"/>
              </a:ext>
            </a:extLst>
          </p:cNvPr>
          <p:cNvGrpSpPr/>
          <p:nvPr/>
        </p:nvGrpSpPr>
        <p:grpSpPr>
          <a:xfrm>
            <a:off x="11308558" y="0"/>
            <a:ext cx="7033847" cy="6858000"/>
            <a:chOff x="2020013" y="-1"/>
            <a:chExt cx="10319899" cy="6858000"/>
          </a:xfrm>
        </p:grpSpPr>
        <p:sp>
          <p:nvSpPr>
            <p:cNvPr id="35" name="مستطيل: زوايا مستديرة 34">
              <a:extLst>
                <a:ext uri="{FF2B5EF4-FFF2-40B4-BE49-F238E27FC236}">
                  <a16:creationId xmlns:a16="http://schemas.microsoft.com/office/drawing/2014/main" id="{2F82EABB-384D-42EE-B8BE-BAD0482320C4}"/>
                </a:ext>
              </a:extLst>
            </p:cNvPr>
            <p:cNvSpPr/>
            <p:nvPr/>
          </p:nvSpPr>
          <p:spPr>
            <a:xfrm>
              <a:off x="2402840" y="-1"/>
              <a:ext cx="9937072" cy="6858000"/>
            </a:xfrm>
            <a:prstGeom prst="roundRect">
              <a:avLst>
                <a:gd name="adj" fmla="val 1111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6" name="مستطيل: زوايا علوية مستديرة 35">
              <a:extLst>
                <a:ext uri="{FF2B5EF4-FFF2-40B4-BE49-F238E27FC236}">
                  <a16:creationId xmlns:a16="http://schemas.microsoft.com/office/drawing/2014/main" id="{040C839A-B734-4A65-95F5-B2ADD5AD540A}"/>
                </a:ext>
              </a:extLst>
            </p:cNvPr>
            <p:cNvSpPr/>
            <p:nvPr/>
          </p:nvSpPr>
          <p:spPr>
            <a:xfrm rot="5400000">
              <a:off x="1072716" y="3002403"/>
              <a:ext cx="2814320" cy="853193"/>
            </a:xfrm>
            <a:prstGeom prst="round2Same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37" name="مثلث قائم الزاوية 36">
              <a:extLst>
                <a:ext uri="{FF2B5EF4-FFF2-40B4-BE49-F238E27FC236}">
                  <a16:creationId xmlns:a16="http://schemas.microsoft.com/office/drawing/2014/main" id="{98D6B52F-0994-43CE-B7DF-F5DF80A3D457}"/>
                </a:ext>
              </a:extLst>
            </p:cNvPr>
            <p:cNvSpPr/>
            <p:nvPr/>
          </p:nvSpPr>
          <p:spPr>
            <a:xfrm rot="16200000">
              <a:off x="2076133" y="1695132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8" name="مثلث قائم الزاوية 37">
              <a:extLst>
                <a:ext uri="{FF2B5EF4-FFF2-40B4-BE49-F238E27FC236}">
                  <a16:creationId xmlns:a16="http://schemas.microsoft.com/office/drawing/2014/main" id="{288A2F34-1B54-4AE3-9081-120E78762F84}"/>
                </a:ext>
              </a:extLst>
            </p:cNvPr>
            <p:cNvSpPr/>
            <p:nvPr/>
          </p:nvSpPr>
          <p:spPr>
            <a:xfrm rot="5400000" flipV="1">
              <a:off x="2076132" y="4827588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9" name="مربع نص 38">
              <a:extLst>
                <a:ext uri="{FF2B5EF4-FFF2-40B4-BE49-F238E27FC236}">
                  <a16:creationId xmlns:a16="http://schemas.microsoft.com/office/drawing/2014/main" id="{D1EE3868-8260-45D5-A9F9-89967FBDF00E}"/>
                </a:ext>
              </a:extLst>
            </p:cNvPr>
            <p:cNvSpPr txBox="1"/>
            <p:nvPr/>
          </p:nvSpPr>
          <p:spPr>
            <a:xfrm rot="16200000">
              <a:off x="1289750" y="2964133"/>
              <a:ext cx="2408808" cy="94828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3600" b="1" dirty="0">
                  <a:solidFill>
                    <a:schemeClr val="bg1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الخاتمة</a:t>
              </a:r>
            </a:p>
          </p:txBody>
        </p:sp>
      </p:grpSp>
      <p:sp>
        <p:nvSpPr>
          <p:cNvPr id="44" name="مربع نص 43">
            <a:extLst>
              <a:ext uri="{FF2B5EF4-FFF2-40B4-BE49-F238E27FC236}">
                <a16:creationId xmlns:a16="http://schemas.microsoft.com/office/drawing/2014/main" id="{FE659B88-A55C-584A-8BED-68B7F3EFADF8}"/>
              </a:ext>
            </a:extLst>
          </p:cNvPr>
          <p:cNvSpPr txBox="1"/>
          <p:nvPr/>
        </p:nvSpPr>
        <p:spPr>
          <a:xfrm>
            <a:off x="2422567" y="1453112"/>
            <a:ext cx="7096292" cy="32701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ar-SA" sz="28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وهذا يعطي </a:t>
            </a:r>
            <a:r>
              <a:rPr lang="ar-SA" sz="2800" b="1" dirty="0" err="1">
                <a:latin typeface="Sakkal Majalla" panose="02000000000000000000" pitchFamily="2" charset="-78"/>
                <a:cs typeface="Sakkal Majalla" panose="02000000000000000000" pitchFamily="2" charset="-78"/>
              </a:rPr>
              <a:t>إشارة</a:t>
            </a:r>
            <a:r>
              <a:rPr lang="ar-SA" sz="28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على </a:t>
            </a:r>
            <a:r>
              <a:rPr lang="ar-SA" sz="2800" b="1" dirty="0" err="1">
                <a:latin typeface="Sakkal Majalla" panose="02000000000000000000" pitchFamily="2" charset="-78"/>
                <a:cs typeface="Sakkal Majalla" panose="02000000000000000000" pitchFamily="2" charset="-78"/>
              </a:rPr>
              <a:t>أن</a:t>
            </a:r>
            <a:r>
              <a:rPr lang="ar-SA" sz="28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السنوات القادمة سيكون الطلب على </a:t>
            </a:r>
            <a:r>
              <a:rPr lang="ar-SA" sz="2800" b="1" dirty="0" err="1">
                <a:latin typeface="Sakkal Majalla" panose="02000000000000000000" pitchFamily="2" charset="-78"/>
                <a:cs typeface="Sakkal Majalla" panose="02000000000000000000" pitchFamily="2" charset="-78"/>
              </a:rPr>
              <a:t>أجهزة</a:t>
            </a:r>
            <a:r>
              <a:rPr lang="ar-SA" sz="28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الحاسب </a:t>
            </a:r>
            <a:r>
              <a:rPr lang="ar-SA" sz="2800" b="1" dirty="0" err="1">
                <a:latin typeface="Sakkal Majalla" panose="02000000000000000000" pitchFamily="2" charset="-78"/>
                <a:cs typeface="Sakkal Majalla" panose="02000000000000000000" pitchFamily="2" charset="-78"/>
              </a:rPr>
              <a:t>أقل</a:t>
            </a:r>
            <a:r>
              <a:rPr lang="ar-SA" sz="28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بكثير مما كان عليه في السنواًت الماضية، وذلك لما تحتويه الأجهزة الذكية من مميزات متعددة جعلت منها حاسبات صغيرة تمثل بديلا يغني المستخدم عن </a:t>
            </a:r>
            <a:r>
              <a:rPr lang="ar-SA" sz="2800" b="1" dirty="0" err="1">
                <a:latin typeface="Sakkal Majalla" panose="02000000000000000000" pitchFamily="2" charset="-78"/>
                <a:cs typeface="Sakkal Majalla" panose="02000000000000000000" pitchFamily="2" charset="-78"/>
              </a:rPr>
              <a:t>أجهزة</a:t>
            </a:r>
            <a:r>
              <a:rPr lang="ar-SA" sz="28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الحاسب في الكثير من الأعمال، وهناك عدة </a:t>
            </a:r>
            <a:r>
              <a:rPr lang="ar-SA" sz="2800" b="1" dirty="0" err="1">
                <a:latin typeface="Sakkal Majalla" panose="02000000000000000000" pitchFamily="2" charset="-78"/>
                <a:cs typeface="Sakkal Majalla" panose="02000000000000000000" pitchFamily="2" charset="-78"/>
              </a:rPr>
              <a:t>أنظمة</a:t>
            </a:r>
            <a:r>
              <a:rPr lang="ar-SA" sz="28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تشغيل للأجهزة</a:t>
            </a:r>
            <a:endParaRPr lang="ar-SA" sz="4000" b="1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4791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971 0 L -0.78059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المقدمة">
            <a:extLst>
              <a:ext uri="{FF2B5EF4-FFF2-40B4-BE49-F238E27FC236}">
                <a16:creationId xmlns:a16="http://schemas.microsoft.com/office/drawing/2014/main" id="{8747FAB3-A731-4ED9-85D4-215FE337EFC6}"/>
              </a:ext>
            </a:extLst>
          </p:cNvPr>
          <p:cNvGrpSpPr/>
          <p:nvPr/>
        </p:nvGrpSpPr>
        <p:grpSpPr>
          <a:xfrm>
            <a:off x="0" y="-1"/>
            <a:ext cx="19158259" cy="6858000"/>
            <a:chOff x="2067559" y="-1"/>
            <a:chExt cx="10272353" cy="6858000"/>
          </a:xfrm>
        </p:grpSpPr>
        <p:sp>
          <p:nvSpPr>
            <p:cNvPr id="2" name="مستطيل: زوايا مستديرة 1">
              <a:extLst>
                <a:ext uri="{FF2B5EF4-FFF2-40B4-BE49-F238E27FC236}">
                  <a16:creationId xmlns:a16="http://schemas.microsoft.com/office/drawing/2014/main" id="{BE8087B7-60E7-4B0B-BDB6-63CFD16F5790}"/>
                </a:ext>
              </a:extLst>
            </p:cNvPr>
            <p:cNvSpPr/>
            <p:nvPr/>
          </p:nvSpPr>
          <p:spPr>
            <a:xfrm>
              <a:off x="2402840" y="-1"/>
              <a:ext cx="9937072" cy="6858000"/>
            </a:xfrm>
            <a:prstGeom prst="roundRect">
              <a:avLst>
                <a:gd name="adj" fmla="val 1111"/>
              </a:avLst>
            </a:prstGeom>
            <a:solidFill>
              <a:srgbClr val="0D7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" name="مستطيل: زوايا علوية مستديرة 3">
              <a:extLst>
                <a:ext uri="{FF2B5EF4-FFF2-40B4-BE49-F238E27FC236}">
                  <a16:creationId xmlns:a16="http://schemas.microsoft.com/office/drawing/2014/main" id="{E4012C17-B751-46F6-AB01-818E700A8AEB}"/>
                </a:ext>
              </a:extLst>
            </p:cNvPr>
            <p:cNvSpPr/>
            <p:nvPr/>
          </p:nvSpPr>
          <p:spPr>
            <a:xfrm rot="5400000">
              <a:off x="864685" y="3224714"/>
              <a:ext cx="2814320" cy="408572"/>
            </a:xfrm>
            <a:prstGeom prst="round2SameRect">
              <a:avLst/>
            </a:prstGeom>
            <a:solidFill>
              <a:srgbClr val="0D7077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5" name="مثلث قائم الزاوية 4">
              <a:extLst>
                <a:ext uri="{FF2B5EF4-FFF2-40B4-BE49-F238E27FC236}">
                  <a16:creationId xmlns:a16="http://schemas.microsoft.com/office/drawing/2014/main" id="{5317CFFE-C9FC-43F4-8CC5-E7E109FAB8D8}"/>
                </a:ext>
              </a:extLst>
            </p:cNvPr>
            <p:cNvSpPr/>
            <p:nvPr/>
          </p:nvSpPr>
          <p:spPr>
            <a:xfrm rot="16200000">
              <a:off x="2076133" y="1695132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6" name="مثلث قائم الزاوية 5">
              <a:extLst>
                <a:ext uri="{FF2B5EF4-FFF2-40B4-BE49-F238E27FC236}">
                  <a16:creationId xmlns:a16="http://schemas.microsoft.com/office/drawing/2014/main" id="{A88B9126-1D80-423E-82B7-593DC809A484}"/>
                </a:ext>
              </a:extLst>
            </p:cNvPr>
            <p:cNvSpPr/>
            <p:nvPr/>
          </p:nvSpPr>
          <p:spPr>
            <a:xfrm rot="5400000" flipV="1">
              <a:off x="2076132" y="4827588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7" name="مربع نص 6">
              <a:extLst>
                <a:ext uri="{FF2B5EF4-FFF2-40B4-BE49-F238E27FC236}">
                  <a16:creationId xmlns:a16="http://schemas.microsoft.com/office/drawing/2014/main" id="{DD0A3A42-1680-4125-8B88-9517ACCA33B9}"/>
                </a:ext>
              </a:extLst>
            </p:cNvPr>
            <p:cNvSpPr txBox="1"/>
            <p:nvPr/>
          </p:nvSpPr>
          <p:spPr>
            <a:xfrm rot="16200000">
              <a:off x="1082193" y="3264995"/>
              <a:ext cx="2408808" cy="34655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3600" b="1" dirty="0">
                  <a:solidFill>
                    <a:schemeClr val="bg1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المقدمة</a:t>
              </a:r>
            </a:p>
          </p:txBody>
        </p:sp>
      </p:grpSp>
      <p:grpSp>
        <p:nvGrpSpPr>
          <p:cNvPr id="10" name="المعايير">
            <a:extLst>
              <a:ext uri="{FF2B5EF4-FFF2-40B4-BE49-F238E27FC236}">
                <a16:creationId xmlns:a16="http://schemas.microsoft.com/office/drawing/2014/main" id="{905966D4-D2B7-4B79-93B0-930B03EBAB67}"/>
              </a:ext>
            </a:extLst>
          </p:cNvPr>
          <p:cNvGrpSpPr/>
          <p:nvPr/>
        </p:nvGrpSpPr>
        <p:grpSpPr>
          <a:xfrm>
            <a:off x="10573643" y="0"/>
            <a:ext cx="10840149" cy="6858000"/>
            <a:chOff x="2067560" y="-1"/>
            <a:chExt cx="10272352" cy="6858000"/>
          </a:xfrm>
        </p:grpSpPr>
        <p:sp>
          <p:nvSpPr>
            <p:cNvPr id="11" name="مستطيل: زوايا مستديرة 10">
              <a:extLst>
                <a:ext uri="{FF2B5EF4-FFF2-40B4-BE49-F238E27FC236}">
                  <a16:creationId xmlns:a16="http://schemas.microsoft.com/office/drawing/2014/main" id="{20FE81AF-0D96-4476-8F83-B8E9909433D0}"/>
                </a:ext>
              </a:extLst>
            </p:cNvPr>
            <p:cNvSpPr/>
            <p:nvPr/>
          </p:nvSpPr>
          <p:spPr>
            <a:xfrm>
              <a:off x="2402840" y="-1"/>
              <a:ext cx="9937072" cy="6858000"/>
            </a:xfrm>
            <a:prstGeom prst="roundRect">
              <a:avLst>
                <a:gd name="adj" fmla="val 1111"/>
              </a:avLst>
            </a:prstGeom>
            <a:solidFill>
              <a:srgbClr val="C79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2" name="مستطيل: زوايا علوية مستديرة 11">
              <a:extLst>
                <a:ext uri="{FF2B5EF4-FFF2-40B4-BE49-F238E27FC236}">
                  <a16:creationId xmlns:a16="http://schemas.microsoft.com/office/drawing/2014/main" id="{87A90F2E-7EC1-4A33-A0E9-F4BB66BDA670}"/>
                </a:ext>
              </a:extLst>
            </p:cNvPr>
            <p:cNvSpPr/>
            <p:nvPr/>
          </p:nvSpPr>
          <p:spPr>
            <a:xfrm rot="5400000">
              <a:off x="983566" y="3105833"/>
              <a:ext cx="2814320" cy="646332"/>
            </a:xfrm>
            <a:prstGeom prst="round2SameRect">
              <a:avLst/>
            </a:prstGeom>
            <a:solidFill>
              <a:srgbClr val="C79B49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13" name="مثلث قائم الزاوية 12">
              <a:extLst>
                <a:ext uri="{FF2B5EF4-FFF2-40B4-BE49-F238E27FC236}">
                  <a16:creationId xmlns:a16="http://schemas.microsoft.com/office/drawing/2014/main" id="{9A4F51CC-749C-4EF6-A9AB-F44CF3E645CB}"/>
                </a:ext>
              </a:extLst>
            </p:cNvPr>
            <p:cNvSpPr/>
            <p:nvPr/>
          </p:nvSpPr>
          <p:spPr>
            <a:xfrm rot="16200000">
              <a:off x="2076133" y="1695132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4" name="مثلث قائم الزاوية 13">
              <a:extLst>
                <a:ext uri="{FF2B5EF4-FFF2-40B4-BE49-F238E27FC236}">
                  <a16:creationId xmlns:a16="http://schemas.microsoft.com/office/drawing/2014/main" id="{719EA1CD-3CC5-4A98-8842-E1F137E86A88}"/>
                </a:ext>
              </a:extLst>
            </p:cNvPr>
            <p:cNvSpPr/>
            <p:nvPr/>
          </p:nvSpPr>
          <p:spPr>
            <a:xfrm rot="5400000" flipV="1">
              <a:off x="2076132" y="4827588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5" name="مربع نص 14">
              <a:extLst>
                <a:ext uri="{FF2B5EF4-FFF2-40B4-BE49-F238E27FC236}">
                  <a16:creationId xmlns:a16="http://schemas.microsoft.com/office/drawing/2014/main" id="{43B0B796-B4E3-4CAD-9F4D-165607EC2DF3}"/>
                </a:ext>
              </a:extLst>
            </p:cNvPr>
            <p:cNvSpPr txBox="1"/>
            <p:nvPr/>
          </p:nvSpPr>
          <p:spPr>
            <a:xfrm rot="16200000">
              <a:off x="1173131" y="3197655"/>
              <a:ext cx="2408808" cy="4812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fontAlgn="ctr">
                <a:lnSpc>
                  <a:spcPct val="150000"/>
                </a:lnSpc>
              </a:pPr>
              <a:r>
                <a:rPr lang="ar-SA" b="1" dirty="0">
                  <a:solidFill>
                    <a:schemeClr val="bg1"/>
                  </a:solidFill>
                  <a:latin typeface="Cairo" pitchFamily="2" charset="-78"/>
                  <a:cs typeface="Cairo" pitchFamily="2" charset="-78"/>
                </a:rPr>
                <a:t>أنظمة تشغيل الحاسب</a:t>
              </a:r>
            </a:p>
          </p:txBody>
        </p:sp>
      </p:grpSp>
      <p:grpSp>
        <p:nvGrpSpPr>
          <p:cNvPr id="34" name="الخاتمة">
            <a:extLst>
              <a:ext uri="{FF2B5EF4-FFF2-40B4-BE49-F238E27FC236}">
                <a16:creationId xmlns:a16="http://schemas.microsoft.com/office/drawing/2014/main" id="{10A8643C-913F-4836-A58F-0C4029FA8579}"/>
              </a:ext>
            </a:extLst>
          </p:cNvPr>
          <p:cNvGrpSpPr/>
          <p:nvPr/>
        </p:nvGrpSpPr>
        <p:grpSpPr>
          <a:xfrm>
            <a:off x="11308558" y="0"/>
            <a:ext cx="7033847" cy="6858000"/>
            <a:chOff x="2020013" y="-1"/>
            <a:chExt cx="10319899" cy="6858000"/>
          </a:xfrm>
        </p:grpSpPr>
        <p:sp>
          <p:nvSpPr>
            <p:cNvPr id="35" name="مستطيل: زوايا مستديرة 34">
              <a:extLst>
                <a:ext uri="{FF2B5EF4-FFF2-40B4-BE49-F238E27FC236}">
                  <a16:creationId xmlns:a16="http://schemas.microsoft.com/office/drawing/2014/main" id="{2F82EABB-384D-42EE-B8BE-BAD0482320C4}"/>
                </a:ext>
              </a:extLst>
            </p:cNvPr>
            <p:cNvSpPr/>
            <p:nvPr/>
          </p:nvSpPr>
          <p:spPr>
            <a:xfrm>
              <a:off x="2402840" y="-1"/>
              <a:ext cx="9937072" cy="6858000"/>
            </a:xfrm>
            <a:prstGeom prst="roundRect">
              <a:avLst>
                <a:gd name="adj" fmla="val 1111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6" name="مستطيل: زوايا علوية مستديرة 35">
              <a:extLst>
                <a:ext uri="{FF2B5EF4-FFF2-40B4-BE49-F238E27FC236}">
                  <a16:creationId xmlns:a16="http://schemas.microsoft.com/office/drawing/2014/main" id="{040C839A-B734-4A65-95F5-B2ADD5AD540A}"/>
                </a:ext>
              </a:extLst>
            </p:cNvPr>
            <p:cNvSpPr/>
            <p:nvPr/>
          </p:nvSpPr>
          <p:spPr>
            <a:xfrm rot="5400000">
              <a:off x="1072716" y="3002403"/>
              <a:ext cx="2814320" cy="853193"/>
            </a:xfrm>
            <a:prstGeom prst="round2Same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37" name="مثلث قائم الزاوية 36">
              <a:extLst>
                <a:ext uri="{FF2B5EF4-FFF2-40B4-BE49-F238E27FC236}">
                  <a16:creationId xmlns:a16="http://schemas.microsoft.com/office/drawing/2014/main" id="{98D6B52F-0994-43CE-B7DF-F5DF80A3D457}"/>
                </a:ext>
              </a:extLst>
            </p:cNvPr>
            <p:cNvSpPr/>
            <p:nvPr/>
          </p:nvSpPr>
          <p:spPr>
            <a:xfrm rot="16200000">
              <a:off x="2076133" y="1695132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8" name="مثلث قائم الزاوية 37">
              <a:extLst>
                <a:ext uri="{FF2B5EF4-FFF2-40B4-BE49-F238E27FC236}">
                  <a16:creationId xmlns:a16="http://schemas.microsoft.com/office/drawing/2014/main" id="{288A2F34-1B54-4AE3-9081-120E78762F84}"/>
                </a:ext>
              </a:extLst>
            </p:cNvPr>
            <p:cNvSpPr/>
            <p:nvPr/>
          </p:nvSpPr>
          <p:spPr>
            <a:xfrm rot="5400000" flipV="1">
              <a:off x="2076132" y="4827588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9" name="مربع نص 38">
              <a:extLst>
                <a:ext uri="{FF2B5EF4-FFF2-40B4-BE49-F238E27FC236}">
                  <a16:creationId xmlns:a16="http://schemas.microsoft.com/office/drawing/2014/main" id="{D1EE3868-8260-45D5-A9F9-89967FBDF00E}"/>
                </a:ext>
              </a:extLst>
            </p:cNvPr>
            <p:cNvSpPr txBox="1"/>
            <p:nvPr/>
          </p:nvSpPr>
          <p:spPr>
            <a:xfrm rot="16200000">
              <a:off x="1289750" y="2964133"/>
              <a:ext cx="2408808" cy="94828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3600" b="1" dirty="0">
                  <a:solidFill>
                    <a:schemeClr val="bg1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الخاتمة</a:t>
              </a:r>
            </a:p>
          </p:txBody>
        </p:sp>
      </p:grpSp>
      <p:sp>
        <p:nvSpPr>
          <p:cNvPr id="42" name="مربع نص 41">
            <a:extLst>
              <a:ext uri="{FF2B5EF4-FFF2-40B4-BE49-F238E27FC236}">
                <a16:creationId xmlns:a16="http://schemas.microsoft.com/office/drawing/2014/main" id="{7CA09BCA-93F1-4B24-A666-08BF92B472C6}"/>
              </a:ext>
            </a:extLst>
          </p:cNvPr>
          <p:cNvSpPr txBox="1"/>
          <p:nvPr/>
        </p:nvSpPr>
        <p:spPr>
          <a:xfrm>
            <a:off x="3078892" y="177859"/>
            <a:ext cx="7034820" cy="923330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/>
          <a:p>
            <a:pPr algn="ctr" fontAlgn="ctr">
              <a:lnSpc>
                <a:spcPct val="150000"/>
              </a:lnSpc>
            </a:pPr>
            <a:r>
              <a:rPr lang="ar-SA" sz="3600" b="1" dirty="0">
                <a:solidFill>
                  <a:schemeClr val="bg1"/>
                </a:solidFill>
                <a:latin typeface="Cairo" pitchFamily="2" charset="-78"/>
                <a:cs typeface="Cairo" pitchFamily="2" charset="-78"/>
              </a:rPr>
              <a:t>أنظمة تشغيل الأجهزة الذكية</a:t>
            </a:r>
          </a:p>
        </p:txBody>
      </p:sp>
      <p:sp>
        <p:nvSpPr>
          <p:cNvPr id="43" name="مربع نص 42">
            <a:extLst>
              <a:ext uri="{FF2B5EF4-FFF2-40B4-BE49-F238E27FC236}">
                <a16:creationId xmlns:a16="http://schemas.microsoft.com/office/drawing/2014/main" id="{46433113-72EE-4717-BEA3-D93FE168692F}"/>
              </a:ext>
            </a:extLst>
          </p:cNvPr>
          <p:cNvSpPr txBox="1"/>
          <p:nvPr/>
        </p:nvSpPr>
        <p:spPr>
          <a:xfrm>
            <a:off x="3120654" y="2588821"/>
            <a:ext cx="7328439" cy="40934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sz="36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هو نظام تشغيل تجاري للأجهزة الذكية من شركه </a:t>
            </a:r>
            <a:r>
              <a:rPr lang="ar-SA" sz="3600" b="1" dirty="0" err="1">
                <a:latin typeface="Sakkal Majalla" panose="02000000000000000000" pitchFamily="2" charset="-78"/>
                <a:cs typeface="Sakkal Majalla" panose="02000000000000000000" pitchFamily="2" charset="-78"/>
              </a:rPr>
              <a:t>أبل</a:t>
            </a:r>
            <a:r>
              <a:rPr lang="ar-SA" sz="36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SA" sz="3600" b="1" dirty="0" err="1">
                <a:latin typeface="Sakkal Majalla" panose="02000000000000000000" pitchFamily="2" charset="-78"/>
                <a:cs typeface="Sakkal Majalla" panose="02000000000000000000" pitchFamily="2" charset="-78"/>
              </a:rPr>
              <a:t>أول</a:t>
            </a:r>
            <a:r>
              <a:rPr lang="ar-SA" sz="36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SA" sz="3600" b="1" dirty="0" err="1">
                <a:latin typeface="Sakkal Majalla" panose="02000000000000000000" pitchFamily="2" charset="-78"/>
                <a:cs typeface="Sakkal Majalla" panose="02000000000000000000" pitchFamily="2" charset="-78"/>
              </a:rPr>
              <a:t>إصدار</a:t>
            </a:r>
            <a:r>
              <a:rPr lang="ar-SA" sz="36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له كان عام 007</a:t>
            </a:r>
            <a:r>
              <a:rPr lang="en-US" sz="36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2</a:t>
            </a:r>
            <a:r>
              <a:rPr lang="ar-SA" sz="36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SA" sz="3600" b="1" dirty="0" err="1">
                <a:latin typeface="Sakkal Majalla" panose="02000000000000000000" pitchFamily="2" charset="-78"/>
                <a:cs typeface="Sakkal Majalla" panose="02000000000000000000" pitchFamily="2" charset="-78"/>
              </a:rPr>
              <a:t>م</a:t>
            </a:r>
            <a:r>
              <a:rPr lang="en-US" sz="36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SA" sz="36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ويطلق</a:t>
            </a:r>
            <a:r>
              <a:rPr lang="en-US" sz="36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SA" sz="36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عليه</a:t>
            </a:r>
            <a:r>
              <a:rPr lang="en-US" sz="36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IO </a:t>
            </a:r>
            <a:r>
              <a:rPr lang="ar-SA" sz="36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ثم</a:t>
            </a:r>
            <a:r>
              <a:rPr lang="en-US" sz="36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SA" sz="3600" b="1" dirty="0" err="1">
                <a:latin typeface="Sakkal Majalla" panose="02000000000000000000" pitchFamily="2" charset="-78"/>
                <a:cs typeface="Sakkal Majalla" panose="02000000000000000000" pitchFamily="2" charset="-78"/>
              </a:rPr>
              <a:t>أعيد</a:t>
            </a:r>
            <a:r>
              <a:rPr lang="en-US" sz="36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SA" sz="36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تسميته</a:t>
            </a:r>
            <a:r>
              <a:rPr lang="en-US" sz="36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SA" sz="36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في</a:t>
            </a:r>
            <a:r>
              <a:rPr lang="en-US" sz="36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SA" sz="36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عام009</a:t>
            </a:r>
            <a:r>
              <a:rPr lang="en-US" sz="36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2</a:t>
            </a:r>
            <a:r>
              <a:rPr lang="ar-SA" sz="36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SA" sz="3600" b="1" dirty="0" err="1">
                <a:latin typeface="Sakkal Majalla" panose="02000000000000000000" pitchFamily="2" charset="-78"/>
                <a:cs typeface="Sakkal Majalla" panose="02000000000000000000" pitchFamily="2" charset="-78"/>
              </a:rPr>
              <a:t>م</a:t>
            </a:r>
            <a:r>
              <a:rPr lang="en-US" sz="36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SA" sz="3600" b="1" dirty="0" err="1">
                <a:latin typeface="Sakkal Majalla" panose="02000000000000000000" pitchFamily="2" charset="-78"/>
                <a:cs typeface="Sakkal Majalla" panose="02000000000000000000" pitchFamily="2" charset="-78"/>
              </a:rPr>
              <a:t>إلى</a:t>
            </a:r>
            <a:r>
              <a:rPr lang="en-US" sz="36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SA" sz="36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ويستخدم فقط على </a:t>
            </a:r>
            <a:r>
              <a:rPr lang="ar-SA" sz="3600" b="1" dirty="0" err="1">
                <a:latin typeface="Sakkal Majalla" panose="02000000000000000000" pitchFamily="2" charset="-78"/>
                <a:cs typeface="Sakkal Majalla" panose="02000000000000000000" pitchFamily="2" charset="-78"/>
              </a:rPr>
              <a:t>أجهزة</a:t>
            </a:r>
            <a:r>
              <a:rPr lang="ar-SA" sz="36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شركة </a:t>
            </a:r>
            <a:r>
              <a:rPr lang="ar-SA" sz="3600" b="1" dirty="0" err="1">
                <a:latin typeface="Sakkal Majalla" panose="02000000000000000000" pitchFamily="2" charset="-78"/>
                <a:cs typeface="Sakkal Majalla" panose="02000000000000000000" pitchFamily="2" charset="-78"/>
              </a:rPr>
              <a:t>أبل</a:t>
            </a:r>
            <a:r>
              <a:rPr lang="ar-SA" sz="36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الذكية مثل (</a:t>
            </a:r>
            <a:r>
              <a:rPr lang="ar-SA" sz="3600" b="1" dirty="0" err="1">
                <a:latin typeface="Sakkal Majalla" panose="02000000000000000000" pitchFamily="2" charset="-78"/>
                <a:cs typeface="Sakkal Majalla" panose="02000000000000000000" pitchFamily="2" charset="-78"/>
              </a:rPr>
              <a:t>أي</a:t>
            </a:r>
            <a:r>
              <a:rPr lang="ar-SA" sz="36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فون - </a:t>
            </a:r>
            <a:r>
              <a:rPr lang="ar-SA" sz="3600" b="1" dirty="0" err="1">
                <a:latin typeface="Sakkal Majalla" panose="02000000000000000000" pitchFamily="2" charset="-78"/>
                <a:cs typeface="Sakkal Majalla" panose="02000000000000000000" pitchFamily="2" charset="-78"/>
              </a:rPr>
              <a:t>أي</a:t>
            </a:r>
            <a:r>
              <a:rPr lang="ar-SA" sz="36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باد - </a:t>
            </a:r>
            <a:r>
              <a:rPr lang="ar-SA" sz="3600" b="1" dirty="0" err="1">
                <a:latin typeface="Sakkal Majalla" panose="02000000000000000000" pitchFamily="2" charset="-78"/>
                <a:cs typeface="Sakkal Majalla" panose="02000000000000000000" pitchFamily="2" charset="-78"/>
              </a:rPr>
              <a:t>أي</a:t>
            </a:r>
            <a:r>
              <a:rPr lang="ar-SA" sz="36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بود) ، ويتميز</a:t>
            </a:r>
            <a:r>
              <a:rPr lang="en-US" sz="36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SA" sz="36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بواجهة</a:t>
            </a:r>
            <a:r>
              <a:rPr lang="en-US" sz="36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SA" sz="36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رسومية</a:t>
            </a:r>
            <a:r>
              <a:rPr lang="en-US" sz="36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SA" sz="36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حديثة</a:t>
            </a:r>
            <a:r>
              <a:rPr lang="en-US" sz="36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SA" sz="36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ويخضع</a:t>
            </a:r>
            <a:r>
              <a:rPr lang="en-US" sz="36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SA" sz="36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للتحديث</a:t>
            </a:r>
            <a:r>
              <a:rPr lang="en-US" sz="36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SA" sz="36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والتطوير</a:t>
            </a:r>
            <a:r>
              <a:rPr lang="en-US" sz="36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SA" sz="36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بشكل</a:t>
            </a:r>
            <a:r>
              <a:rPr lang="en-US" sz="36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SA" sz="36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دائم</a:t>
            </a:r>
            <a:br>
              <a:rPr lang="ar-SA" sz="3600" b="1" dirty="0">
                <a:latin typeface="Sakkal Majalla" panose="02000000000000000000" pitchFamily="2" charset="-78"/>
                <a:cs typeface="Sakkal Majalla" panose="02000000000000000000" pitchFamily="2" charset="-78"/>
              </a:rPr>
            </a:br>
            <a:r>
              <a:rPr lang="ar-SA" sz="36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ويطلق على المتجر الخاص بالنظام الأبل ستور</a:t>
            </a:r>
            <a:endParaRPr lang="ar-SA" sz="4400" b="1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3" name="مستطيل ذو زوايا قطرية مستديرة 2">
            <a:extLst>
              <a:ext uri="{FF2B5EF4-FFF2-40B4-BE49-F238E27FC236}">
                <a16:creationId xmlns:a16="http://schemas.microsoft.com/office/drawing/2014/main" id="{48B08928-4570-D14A-933F-FFC473CC149F}"/>
              </a:ext>
            </a:extLst>
          </p:cNvPr>
          <p:cNvSpPr/>
          <p:nvPr/>
        </p:nvSpPr>
        <p:spPr>
          <a:xfrm>
            <a:off x="5359803" y="1862773"/>
            <a:ext cx="3420094" cy="726048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3200" b="1" dirty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نظام التشغيل </a:t>
            </a:r>
            <a:r>
              <a:rPr lang="ar-SA" sz="3200" b="1" dirty="0" err="1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أبل</a:t>
            </a:r>
            <a:r>
              <a:rPr lang="ar-SA" sz="3200" b="1" dirty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endParaRPr lang="ar-SA" sz="4400" b="1" dirty="0">
              <a:solidFill>
                <a:schemeClr val="tx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8398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 L -0.79115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5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المقدمة">
            <a:extLst>
              <a:ext uri="{FF2B5EF4-FFF2-40B4-BE49-F238E27FC236}">
                <a16:creationId xmlns:a16="http://schemas.microsoft.com/office/drawing/2014/main" id="{8747FAB3-A731-4ED9-85D4-215FE337EFC6}"/>
              </a:ext>
            </a:extLst>
          </p:cNvPr>
          <p:cNvGrpSpPr/>
          <p:nvPr/>
        </p:nvGrpSpPr>
        <p:grpSpPr>
          <a:xfrm>
            <a:off x="0" y="-1"/>
            <a:ext cx="19158259" cy="6858000"/>
            <a:chOff x="2067559" y="-1"/>
            <a:chExt cx="10272353" cy="6858000"/>
          </a:xfrm>
        </p:grpSpPr>
        <p:sp>
          <p:nvSpPr>
            <p:cNvPr id="2" name="مستطيل: زوايا مستديرة 1">
              <a:extLst>
                <a:ext uri="{FF2B5EF4-FFF2-40B4-BE49-F238E27FC236}">
                  <a16:creationId xmlns:a16="http://schemas.microsoft.com/office/drawing/2014/main" id="{BE8087B7-60E7-4B0B-BDB6-63CFD16F5790}"/>
                </a:ext>
              </a:extLst>
            </p:cNvPr>
            <p:cNvSpPr/>
            <p:nvPr/>
          </p:nvSpPr>
          <p:spPr>
            <a:xfrm>
              <a:off x="2402840" y="-1"/>
              <a:ext cx="9937072" cy="6858000"/>
            </a:xfrm>
            <a:prstGeom prst="roundRect">
              <a:avLst>
                <a:gd name="adj" fmla="val 1111"/>
              </a:avLst>
            </a:prstGeom>
            <a:solidFill>
              <a:srgbClr val="0D7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" name="مستطيل: زوايا علوية مستديرة 3">
              <a:extLst>
                <a:ext uri="{FF2B5EF4-FFF2-40B4-BE49-F238E27FC236}">
                  <a16:creationId xmlns:a16="http://schemas.microsoft.com/office/drawing/2014/main" id="{E4012C17-B751-46F6-AB01-818E700A8AEB}"/>
                </a:ext>
              </a:extLst>
            </p:cNvPr>
            <p:cNvSpPr/>
            <p:nvPr/>
          </p:nvSpPr>
          <p:spPr>
            <a:xfrm rot="5400000">
              <a:off x="864685" y="3224714"/>
              <a:ext cx="2814320" cy="408572"/>
            </a:xfrm>
            <a:prstGeom prst="round2SameRect">
              <a:avLst/>
            </a:prstGeom>
            <a:solidFill>
              <a:srgbClr val="0D7077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5" name="مثلث قائم الزاوية 4">
              <a:extLst>
                <a:ext uri="{FF2B5EF4-FFF2-40B4-BE49-F238E27FC236}">
                  <a16:creationId xmlns:a16="http://schemas.microsoft.com/office/drawing/2014/main" id="{5317CFFE-C9FC-43F4-8CC5-E7E109FAB8D8}"/>
                </a:ext>
              </a:extLst>
            </p:cNvPr>
            <p:cNvSpPr/>
            <p:nvPr/>
          </p:nvSpPr>
          <p:spPr>
            <a:xfrm rot="16200000">
              <a:off x="2076133" y="1695132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6" name="مثلث قائم الزاوية 5">
              <a:extLst>
                <a:ext uri="{FF2B5EF4-FFF2-40B4-BE49-F238E27FC236}">
                  <a16:creationId xmlns:a16="http://schemas.microsoft.com/office/drawing/2014/main" id="{A88B9126-1D80-423E-82B7-593DC809A484}"/>
                </a:ext>
              </a:extLst>
            </p:cNvPr>
            <p:cNvSpPr/>
            <p:nvPr/>
          </p:nvSpPr>
          <p:spPr>
            <a:xfrm rot="5400000" flipV="1">
              <a:off x="2076132" y="4827588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7" name="مربع نص 6">
              <a:extLst>
                <a:ext uri="{FF2B5EF4-FFF2-40B4-BE49-F238E27FC236}">
                  <a16:creationId xmlns:a16="http://schemas.microsoft.com/office/drawing/2014/main" id="{DD0A3A42-1680-4125-8B88-9517ACCA33B9}"/>
                </a:ext>
              </a:extLst>
            </p:cNvPr>
            <p:cNvSpPr txBox="1"/>
            <p:nvPr/>
          </p:nvSpPr>
          <p:spPr>
            <a:xfrm rot="16200000">
              <a:off x="1082193" y="3264995"/>
              <a:ext cx="2408808" cy="34655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3600" b="1" dirty="0">
                  <a:solidFill>
                    <a:schemeClr val="bg1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المقدمة</a:t>
              </a:r>
            </a:p>
          </p:txBody>
        </p:sp>
      </p:grpSp>
      <p:grpSp>
        <p:nvGrpSpPr>
          <p:cNvPr id="10" name="المعايير">
            <a:extLst>
              <a:ext uri="{FF2B5EF4-FFF2-40B4-BE49-F238E27FC236}">
                <a16:creationId xmlns:a16="http://schemas.microsoft.com/office/drawing/2014/main" id="{905966D4-D2B7-4B79-93B0-930B03EBAB67}"/>
              </a:ext>
            </a:extLst>
          </p:cNvPr>
          <p:cNvGrpSpPr/>
          <p:nvPr/>
        </p:nvGrpSpPr>
        <p:grpSpPr>
          <a:xfrm>
            <a:off x="10573644" y="0"/>
            <a:ext cx="10840148" cy="6858000"/>
            <a:chOff x="2067560" y="-1"/>
            <a:chExt cx="10272352" cy="6858000"/>
          </a:xfrm>
        </p:grpSpPr>
        <p:sp>
          <p:nvSpPr>
            <p:cNvPr id="11" name="مستطيل: زوايا مستديرة 10">
              <a:extLst>
                <a:ext uri="{FF2B5EF4-FFF2-40B4-BE49-F238E27FC236}">
                  <a16:creationId xmlns:a16="http://schemas.microsoft.com/office/drawing/2014/main" id="{20FE81AF-0D96-4476-8F83-B8E9909433D0}"/>
                </a:ext>
              </a:extLst>
            </p:cNvPr>
            <p:cNvSpPr/>
            <p:nvPr/>
          </p:nvSpPr>
          <p:spPr>
            <a:xfrm>
              <a:off x="2402840" y="-1"/>
              <a:ext cx="9937072" cy="6858000"/>
            </a:xfrm>
            <a:prstGeom prst="roundRect">
              <a:avLst>
                <a:gd name="adj" fmla="val 1111"/>
              </a:avLst>
            </a:prstGeom>
            <a:solidFill>
              <a:srgbClr val="C79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2" name="مستطيل: زوايا علوية مستديرة 11">
              <a:extLst>
                <a:ext uri="{FF2B5EF4-FFF2-40B4-BE49-F238E27FC236}">
                  <a16:creationId xmlns:a16="http://schemas.microsoft.com/office/drawing/2014/main" id="{87A90F2E-7EC1-4A33-A0E9-F4BB66BDA670}"/>
                </a:ext>
              </a:extLst>
            </p:cNvPr>
            <p:cNvSpPr/>
            <p:nvPr/>
          </p:nvSpPr>
          <p:spPr>
            <a:xfrm rot="5400000">
              <a:off x="983566" y="3105833"/>
              <a:ext cx="2814320" cy="646332"/>
            </a:xfrm>
            <a:prstGeom prst="round2SameRect">
              <a:avLst/>
            </a:prstGeom>
            <a:solidFill>
              <a:srgbClr val="C79B49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13" name="مثلث قائم الزاوية 12">
              <a:extLst>
                <a:ext uri="{FF2B5EF4-FFF2-40B4-BE49-F238E27FC236}">
                  <a16:creationId xmlns:a16="http://schemas.microsoft.com/office/drawing/2014/main" id="{9A4F51CC-749C-4EF6-A9AB-F44CF3E645CB}"/>
                </a:ext>
              </a:extLst>
            </p:cNvPr>
            <p:cNvSpPr/>
            <p:nvPr/>
          </p:nvSpPr>
          <p:spPr>
            <a:xfrm rot="16200000">
              <a:off x="2076133" y="1695132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4" name="مثلث قائم الزاوية 13">
              <a:extLst>
                <a:ext uri="{FF2B5EF4-FFF2-40B4-BE49-F238E27FC236}">
                  <a16:creationId xmlns:a16="http://schemas.microsoft.com/office/drawing/2014/main" id="{719EA1CD-3CC5-4A98-8842-E1F137E86A88}"/>
                </a:ext>
              </a:extLst>
            </p:cNvPr>
            <p:cNvSpPr/>
            <p:nvPr/>
          </p:nvSpPr>
          <p:spPr>
            <a:xfrm rot="5400000" flipV="1">
              <a:off x="2076132" y="4827588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5" name="مربع نص 14">
              <a:extLst>
                <a:ext uri="{FF2B5EF4-FFF2-40B4-BE49-F238E27FC236}">
                  <a16:creationId xmlns:a16="http://schemas.microsoft.com/office/drawing/2014/main" id="{43B0B796-B4E3-4CAD-9F4D-165607EC2DF3}"/>
                </a:ext>
              </a:extLst>
            </p:cNvPr>
            <p:cNvSpPr txBox="1"/>
            <p:nvPr/>
          </p:nvSpPr>
          <p:spPr>
            <a:xfrm rot="16200000">
              <a:off x="1173131" y="3197655"/>
              <a:ext cx="2408808" cy="4812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fontAlgn="ctr">
                <a:lnSpc>
                  <a:spcPct val="150000"/>
                </a:lnSpc>
              </a:pPr>
              <a:r>
                <a:rPr lang="ar-SA" b="1" dirty="0">
                  <a:solidFill>
                    <a:schemeClr val="bg1"/>
                  </a:solidFill>
                  <a:latin typeface="Cairo" pitchFamily="2" charset="-78"/>
                  <a:cs typeface="Cairo" pitchFamily="2" charset="-78"/>
                </a:rPr>
                <a:t>أنظمة تشغيل الحاسب</a:t>
              </a:r>
            </a:p>
          </p:txBody>
        </p:sp>
      </p:grpSp>
      <p:grpSp>
        <p:nvGrpSpPr>
          <p:cNvPr id="34" name="الخاتمة">
            <a:extLst>
              <a:ext uri="{FF2B5EF4-FFF2-40B4-BE49-F238E27FC236}">
                <a16:creationId xmlns:a16="http://schemas.microsoft.com/office/drawing/2014/main" id="{10A8643C-913F-4836-A58F-0C4029FA8579}"/>
              </a:ext>
            </a:extLst>
          </p:cNvPr>
          <p:cNvGrpSpPr/>
          <p:nvPr/>
        </p:nvGrpSpPr>
        <p:grpSpPr>
          <a:xfrm>
            <a:off x="11308558" y="0"/>
            <a:ext cx="7033847" cy="6858000"/>
            <a:chOff x="2020013" y="-1"/>
            <a:chExt cx="10319899" cy="6858000"/>
          </a:xfrm>
        </p:grpSpPr>
        <p:sp>
          <p:nvSpPr>
            <p:cNvPr id="35" name="مستطيل: زوايا مستديرة 34">
              <a:extLst>
                <a:ext uri="{FF2B5EF4-FFF2-40B4-BE49-F238E27FC236}">
                  <a16:creationId xmlns:a16="http://schemas.microsoft.com/office/drawing/2014/main" id="{2F82EABB-384D-42EE-B8BE-BAD0482320C4}"/>
                </a:ext>
              </a:extLst>
            </p:cNvPr>
            <p:cNvSpPr/>
            <p:nvPr/>
          </p:nvSpPr>
          <p:spPr>
            <a:xfrm>
              <a:off x="2402840" y="-1"/>
              <a:ext cx="9937072" cy="6858000"/>
            </a:xfrm>
            <a:prstGeom prst="roundRect">
              <a:avLst>
                <a:gd name="adj" fmla="val 1111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6" name="مستطيل: زوايا علوية مستديرة 35">
              <a:extLst>
                <a:ext uri="{FF2B5EF4-FFF2-40B4-BE49-F238E27FC236}">
                  <a16:creationId xmlns:a16="http://schemas.microsoft.com/office/drawing/2014/main" id="{040C839A-B734-4A65-95F5-B2ADD5AD540A}"/>
                </a:ext>
              </a:extLst>
            </p:cNvPr>
            <p:cNvSpPr/>
            <p:nvPr/>
          </p:nvSpPr>
          <p:spPr>
            <a:xfrm rot="5400000">
              <a:off x="1072716" y="3002403"/>
              <a:ext cx="2814320" cy="853193"/>
            </a:xfrm>
            <a:prstGeom prst="round2Same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37" name="مثلث قائم الزاوية 36">
              <a:extLst>
                <a:ext uri="{FF2B5EF4-FFF2-40B4-BE49-F238E27FC236}">
                  <a16:creationId xmlns:a16="http://schemas.microsoft.com/office/drawing/2014/main" id="{98D6B52F-0994-43CE-B7DF-F5DF80A3D457}"/>
                </a:ext>
              </a:extLst>
            </p:cNvPr>
            <p:cNvSpPr/>
            <p:nvPr/>
          </p:nvSpPr>
          <p:spPr>
            <a:xfrm rot="16200000">
              <a:off x="2076133" y="1695132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8" name="مثلث قائم الزاوية 37">
              <a:extLst>
                <a:ext uri="{FF2B5EF4-FFF2-40B4-BE49-F238E27FC236}">
                  <a16:creationId xmlns:a16="http://schemas.microsoft.com/office/drawing/2014/main" id="{288A2F34-1B54-4AE3-9081-120E78762F84}"/>
                </a:ext>
              </a:extLst>
            </p:cNvPr>
            <p:cNvSpPr/>
            <p:nvPr/>
          </p:nvSpPr>
          <p:spPr>
            <a:xfrm rot="5400000" flipV="1">
              <a:off x="2076132" y="4827588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9" name="مربع نص 38">
              <a:extLst>
                <a:ext uri="{FF2B5EF4-FFF2-40B4-BE49-F238E27FC236}">
                  <a16:creationId xmlns:a16="http://schemas.microsoft.com/office/drawing/2014/main" id="{D1EE3868-8260-45D5-A9F9-89967FBDF00E}"/>
                </a:ext>
              </a:extLst>
            </p:cNvPr>
            <p:cNvSpPr txBox="1"/>
            <p:nvPr/>
          </p:nvSpPr>
          <p:spPr>
            <a:xfrm rot="16200000">
              <a:off x="1289750" y="2964133"/>
              <a:ext cx="2408808" cy="94828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3600" b="1" dirty="0">
                  <a:solidFill>
                    <a:schemeClr val="bg1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الخاتمة</a:t>
              </a:r>
            </a:p>
          </p:txBody>
        </p:sp>
      </p:grpSp>
      <p:sp>
        <p:nvSpPr>
          <p:cNvPr id="42" name="مربع نص 41">
            <a:extLst>
              <a:ext uri="{FF2B5EF4-FFF2-40B4-BE49-F238E27FC236}">
                <a16:creationId xmlns:a16="http://schemas.microsoft.com/office/drawing/2014/main" id="{7CA09BCA-93F1-4B24-A666-08BF92B472C6}"/>
              </a:ext>
            </a:extLst>
          </p:cNvPr>
          <p:cNvSpPr txBox="1"/>
          <p:nvPr/>
        </p:nvSpPr>
        <p:spPr>
          <a:xfrm>
            <a:off x="3078892" y="177859"/>
            <a:ext cx="7034820" cy="923330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/>
          <a:p>
            <a:pPr algn="ctr" fontAlgn="ctr">
              <a:lnSpc>
                <a:spcPct val="150000"/>
              </a:lnSpc>
            </a:pPr>
            <a:r>
              <a:rPr lang="ar-SA" sz="3600" b="1" dirty="0">
                <a:solidFill>
                  <a:schemeClr val="bg1"/>
                </a:solidFill>
                <a:latin typeface="Cairo" pitchFamily="2" charset="-78"/>
                <a:cs typeface="Cairo" pitchFamily="2" charset="-78"/>
              </a:rPr>
              <a:t>أنظمة تشغيل الحاسب</a:t>
            </a:r>
          </a:p>
        </p:txBody>
      </p:sp>
      <p:sp>
        <p:nvSpPr>
          <p:cNvPr id="43" name="مربع نص 42">
            <a:extLst>
              <a:ext uri="{FF2B5EF4-FFF2-40B4-BE49-F238E27FC236}">
                <a16:creationId xmlns:a16="http://schemas.microsoft.com/office/drawing/2014/main" id="{46433113-72EE-4717-BEA3-D93FE168692F}"/>
              </a:ext>
            </a:extLst>
          </p:cNvPr>
          <p:cNvSpPr txBox="1"/>
          <p:nvPr/>
        </p:nvSpPr>
        <p:spPr>
          <a:xfrm>
            <a:off x="2490952" y="2783814"/>
            <a:ext cx="7958141" cy="406265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ar-SA" sz="32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صمم نظام </a:t>
            </a:r>
            <a:r>
              <a:rPr lang="ar-SA" sz="3200" b="1" dirty="0" err="1">
                <a:latin typeface="Sakkal Majalla" panose="02000000000000000000" pitchFamily="2" charset="-78"/>
                <a:cs typeface="Sakkal Majalla" panose="02000000000000000000" pitchFamily="2" charset="-78"/>
              </a:rPr>
              <a:t>أندرويد</a:t>
            </a:r>
            <a:r>
              <a:rPr lang="ar-SA" sz="32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في الولايات المتحدة الأمريكية بواسطة شركة مغمورة، ثم قامت شركة جوجل بشرائه عام ٢٠٠٥م والعمل على إدارة تطويره، وذلك بالمشاركة مع مجموعة من الشركات المصنعة للأجهزة الذكية وجعلته مفتوح المصدر</a:t>
            </a:r>
            <a:br>
              <a:rPr lang="ar-SA" sz="3200" b="1" dirty="0">
                <a:latin typeface="Sakkal Majalla" panose="02000000000000000000" pitchFamily="2" charset="-78"/>
                <a:cs typeface="Sakkal Majalla" panose="02000000000000000000" pitchFamily="2" charset="-78"/>
              </a:rPr>
            </a:br>
            <a:r>
              <a:rPr lang="ar-SA" sz="48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ويطلق على المتجر الخاص بالنظام قوقل بلاي</a:t>
            </a:r>
          </a:p>
        </p:txBody>
      </p:sp>
      <p:sp>
        <p:nvSpPr>
          <p:cNvPr id="3" name="مستطيل ذو زوايا قطرية مستديرة 2">
            <a:extLst>
              <a:ext uri="{FF2B5EF4-FFF2-40B4-BE49-F238E27FC236}">
                <a16:creationId xmlns:a16="http://schemas.microsoft.com/office/drawing/2014/main" id="{48B08928-4570-D14A-933F-FFC473CC149F}"/>
              </a:ext>
            </a:extLst>
          </p:cNvPr>
          <p:cNvSpPr/>
          <p:nvPr/>
        </p:nvSpPr>
        <p:spPr>
          <a:xfrm>
            <a:off x="5890161" y="1862773"/>
            <a:ext cx="3420094" cy="726048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400" b="1" dirty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نظام التشغيل </a:t>
            </a:r>
            <a:r>
              <a:rPr lang="ar-SA" sz="2400" b="1" dirty="0" err="1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أندرويد</a:t>
            </a:r>
            <a:r>
              <a:rPr lang="ar-SA" sz="2400" b="1" dirty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endParaRPr lang="ar-SA" sz="3600" b="1" dirty="0">
              <a:solidFill>
                <a:schemeClr val="tx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2824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909 0 L -0.79037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المقدمة">
            <a:extLst>
              <a:ext uri="{FF2B5EF4-FFF2-40B4-BE49-F238E27FC236}">
                <a16:creationId xmlns:a16="http://schemas.microsoft.com/office/drawing/2014/main" id="{8747FAB3-A731-4ED9-85D4-215FE337EFC6}"/>
              </a:ext>
            </a:extLst>
          </p:cNvPr>
          <p:cNvGrpSpPr/>
          <p:nvPr/>
        </p:nvGrpSpPr>
        <p:grpSpPr>
          <a:xfrm>
            <a:off x="0" y="-1"/>
            <a:ext cx="19158259" cy="6858000"/>
            <a:chOff x="2067559" y="-1"/>
            <a:chExt cx="10272353" cy="6858000"/>
          </a:xfrm>
        </p:grpSpPr>
        <p:sp>
          <p:nvSpPr>
            <p:cNvPr id="2" name="مستطيل: زوايا مستديرة 1">
              <a:extLst>
                <a:ext uri="{FF2B5EF4-FFF2-40B4-BE49-F238E27FC236}">
                  <a16:creationId xmlns:a16="http://schemas.microsoft.com/office/drawing/2014/main" id="{BE8087B7-60E7-4B0B-BDB6-63CFD16F5790}"/>
                </a:ext>
              </a:extLst>
            </p:cNvPr>
            <p:cNvSpPr/>
            <p:nvPr/>
          </p:nvSpPr>
          <p:spPr>
            <a:xfrm>
              <a:off x="2402840" y="-1"/>
              <a:ext cx="9937072" cy="6858000"/>
            </a:xfrm>
            <a:prstGeom prst="roundRect">
              <a:avLst>
                <a:gd name="adj" fmla="val 1111"/>
              </a:avLst>
            </a:prstGeom>
            <a:solidFill>
              <a:srgbClr val="0D7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" name="مستطيل: زوايا علوية مستديرة 3">
              <a:extLst>
                <a:ext uri="{FF2B5EF4-FFF2-40B4-BE49-F238E27FC236}">
                  <a16:creationId xmlns:a16="http://schemas.microsoft.com/office/drawing/2014/main" id="{E4012C17-B751-46F6-AB01-818E700A8AEB}"/>
                </a:ext>
              </a:extLst>
            </p:cNvPr>
            <p:cNvSpPr/>
            <p:nvPr/>
          </p:nvSpPr>
          <p:spPr>
            <a:xfrm rot="5400000">
              <a:off x="864685" y="3224714"/>
              <a:ext cx="2814320" cy="408572"/>
            </a:xfrm>
            <a:prstGeom prst="round2SameRect">
              <a:avLst/>
            </a:prstGeom>
            <a:solidFill>
              <a:srgbClr val="0D7077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5" name="مثلث قائم الزاوية 4">
              <a:extLst>
                <a:ext uri="{FF2B5EF4-FFF2-40B4-BE49-F238E27FC236}">
                  <a16:creationId xmlns:a16="http://schemas.microsoft.com/office/drawing/2014/main" id="{5317CFFE-C9FC-43F4-8CC5-E7E109FAB8D8}"/>
                </a:ext>
              </a:extLst>
            </p:cNvPr>
            <p:cNvSpPr/>
            <p:nvPr/>
          </p:nvSpPr>
          <p:spPr>
            <a:xfrm rot="16200000">
              <a:off x="2076133" y="1695132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6" name="مثلث قائم الزاوية 5">
              <a:extLst>
                <a:ext uri="{FF2B5EF4-FFF2-40B4-BE49-F238E27FC236}">
                  <a16:creationId xmlns:a16="http://schemas.microsoft.com/office/drawing/2014/main" id="{A88B9126-1D80-423E-82B7-593DC809A484}"/>
                </a:ext>
              </a:extLst>
            </p:cNvPr>
            <p:cNvSpPr/>
            <p:nvPr/>
          </p:nvSpPr>
          <p:spPr>
            <a:xfrm rot="5400000" flipV="1">
              <a:off x="2076132" y="4827588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7" name="مربع نص 6">
              <a:extLst>
                <a:ext uri="{FF2B5EF4-FFF2-40B4-BE49-F238E27FC236}">
                  <a16:creationId xmlns:a16="http://schemas.microsoft.com/office/drawing/2014/main" id="{DD0A3A42-1680-4125-8B88-9517ACCA33B9}"/>
                </a:ext>
              </a:extLst>
            </p:cNvPr>
            <p:cNvSpPr txBox="1"/>
            <p:nvPr/>
          </p:nvSpPr>
          <p:spPr>
            <a:xfrm rot="16200000">
              <a:off x="1082193" y="3264995"/>
              <a:ext cx="2408808" cy="34655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3600" b="1" dirty="0">
                  <a:solidFill>
                    <a:schemeClr val="bg1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المقدمة</a:t>
              </a:r>
            </a:p>
          </p:txBody>
        </p:sp>
      </p:grpSp>
      <p:grpSp>
        <p:nvGrpSpPr>
          <p:cNvPr id="10" name="المعايير">
            <a:extLst>
              <a:ext uri="{FF2B5EF4-FFF2-40B4-BE49-F238E27FC236}">
                <a16:creationId xmlns:a16="http://schemas.microsoft.com/office/drawing/2014/main" id="{905966D4-D2B7-4B79-93B0-930B03EBAB67}"/>
              </a:ext>
            </a:extLst>
          </p:cNvPr>
          <p:cNvGrpSpPr/>
          <p:nvPr/>
        </p:nvGrpSpPr>
        <p:grpSpPr>
          <a:xfrm>
            <a:off x="10573644" y="0"/>
            <a:ext cx="10840148" cy="6858000"/>
            <a:chOff x="2067560" y="-1"/>
            <a:chExt cx="10272352" cy="6858000"/>
          </a:xfrm>
        </p:grpSpPr>
        <p:sp>
          <p:nvSpPr>
            <p:cNvPr id="11" name="مستطيل: زوايا مستديرة 10">
              <a:extLst>
                <a:ext uri="{FF2B5EF4-FFF2-40B4-BE49-F238E27FC236}">
                  <a16:creationId xmlns:a16="http://schemas.microsoft.com/office/drawing/2014/main" id="{20FE81AF-0D96-4476-8F83-B8E9909433D0}"/>
                </a:ext>
              </a:extLst>
            </p:cNvPr>
            <p:cNvSpPr/>
            <p:nvPr/>
          </p:nvSpPr>
          <p:spPr>
            <a:xfrm>
              <a:off x="2402840" y="-1"/>
              <a:ext cx="9937072" cy="6858000"/>
            </a:xfrm>
            <a:prstGeom prst="roundRect">
              <a:avLst>
                <a:gd name="adj" fmla="val 1111"/>
              </a:avLst>
            </a:prstGeom>
            <a:solidFill>
              <a:srgbClr val="C79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2" name="مستطيل: زوايا علوية مستديرة 11">
              <a:extLst>
                <a:ext uri="{FF2B5EF4-FFF2-40B4-BE49-F238E27FC236}">
                  <a16:creationId xmlns:a16="http://schemas.microsoft.com/office/drawing/2014/main" id="{87A90F2E-7EC1-4A33-A0E9-F4BB66BDA670}"/>
                </a:ext>
              </a:extLst>
            </p:cNvPr>
            <p:cNvSpPr/>
            <p:nvPr/>
          </p:nvSpPr>
          <p:spPr>
            <a:xfrm rot="5400000">
              <a:off x="983566" y="3105833"/>
              <a:ext cx="2814320" cy="646332"/>
            </a:xfrm>
            <a:prstGeom prst="round2SameRect">
              <a:avLst/>
            </a:prstGeom>
            <a:solidFill>
              <a:srgbClr val="C79B49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13" name="مثلث قائم الزاوية 12">
              <a:extLst>
                <a:ext uri="{FF2B5EF4-FFF2-40B4-BE49-F238E27FC236}">
                  <a16:creationId xmlns:a16="http://schemas.microsoft.com/office/drawing/2014/main" id="{9A4F51CC-749C-4EF6-A9AB-F44CF3E645CB}"/>
                </a:ext>
              </a:extLst>
            </p:cNvPr>
            <p:cNvSpPr/>
            <p:nvPr/>
          </p:nvSpPr>
          <p:spPr>
            <a:xfrm rot="16200000">
              <a:off x="2076133" y="1695132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4" name="مثلث قائم الزاوية 13">
              <a:extLst>
                <a:ext uri="{FF2B5EF4-FFF2-40B4-BE49-F238E27FC236}">
                  <a16:creationId xmlns:a16="http://schemas.microsoft.com/office/drawing/2014/main" id="{719EA1CD-3CC5-4A98-8842-E1F137E86A88}"/>
                </a:ext>
              </a:extLst>
            </p:cNvPr>
            <p:cNvSpPr/>
            <p:nvPr/>
          </p:nvSpPr>
          <p:spPr>
            <a:xfrm rot="5400000" flipV="1">
              <a:off x="2076132" y="4827588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5" name="مربع نص 14">
              <a:extLst>
                <a:ext uri="{FF2B5EF4-FFF2-40B4-BE49-F238E27FC236}">
                  <a16:creationId xmlns:a16="http://schemas.microsoft.com/office/drawing/2014/main" id="{43B0B796-B4E3-4CAD-9F4D-165607EC2DF3}"/>
                </a:ext>
              </a:extLst>
            </p:cNvPr>
            <p:cNvSpPr txBox="1"/>
            <p:nvPr/>
          </p:nvSpPr>
          <p:spPr>
            <a:xfrm rot="16200000">
              <a:off x="1173131" y="3197655"/>
              <a:ext cx="2408808" cy="4812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fontAlgn="ctr">
                <a:lnSpc>
                  <a:spcPct val="150000"/>
                </a:lnSpc>
              </a:pPr>
              <a:r>
                <a:rPr lang="ar-SA" b="1" dirty="0">
                  <a:solidFill>
                    <a:schemeClr val="bg1"/>
                  </a:solidFill>
                  <a:latin typeface="Cairo" pitchFamily="2" charset="-78"/>
                  <a:cs typeface="Cairo" pitchFamily="2" charset="-78"/>
                </a:rPr>
                <a:t>أنظمة تشغيل الحاسب</a:t>
              </a:r>
            </a:p>
          </p:txBody>
        </p:sp>
      </p:grpSp>
      <p:grpSp>
        <p:nvGrpSpPr>
          <p:cNvPr id="34" name="الخاتمة">
            <a:extLst>
              <a:ext uri="{FF2B5EF4-FFF2-40B4-BE49-F238E27FC236}">
                <a16:creationId xmlns:a16="http://schemas.microsoft.com/office/drawing/2014/main" id="{10A8643C-913F-4836-A58F-0C4029FA8579}"/>
              </a:ext>
            </a:extLst>
          </p:cNvPr>
          <p:cNvGrpSpPr/>
          <p:nvPr/>
        </p:nvGrpSpPr>
        <p:grpSpPr>
          <a:xfrm>
            <a:off x="11308558" y="0"/>
            <a:ext cx="7033847" cy="6858000"/>
            <a:chOff x="2020013" y="-1"/>
            <a:chExt cx="10319899" cy="6858000"/>
          </a:xfrm>
        </p:grpSpPr>
        <p:sp>
          <p:nvSpPr>
            <p:cNvPr id="35" name="مستطيل: زوايا مستديرة 34">
              <a:extLst>
                <a:ext uri="{FF2B5EF4-FFF2-40B4-BE49-F238E27FC236}">
                  <a16:creationId xmlns:a16="http://schemas.microsoft.com/office/drawing/2014/main" id="{2F82EABB-384D-42EE-B8BE-BAD0482320C4}"/>
                </a:ext>
              </a:extLst>
            </p:cNvPr>
            <p:cNvSpPr/>
            <p:nvPr/>
          </p:nvSpPr>
          <p:spPr>
            <a:xfrm>
              <a:off x="2402840" y="-1"/>
              <a:ext cx="9937072" cy="6858000"/>
            </a:xfrm>
            <a:prstGeom prst="roundRect">
              <a:avLst>
                <a:gd name="adj" fmla="val 1111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6" name="مستطيل: زوايا علوية مستديرة 35">
              <a:extLst>
                <a:ext uri="{FF2B5EF4-FFF2-40B4-BE49-F238E27FC236}">
                  <a16:creationId xmlns:a16="http://schemas.microsoft.com/office/drawing/2014/main" id="{040C839A-B734-4A65-95F5-B2ADD5AD540A}"/>
                </a:ext>
              </a:extLst>
            </p:cNvPr>
            <p:cNvSpPr/>
            <p:nvPr/>
          </p:nvSpPr>
          <p:spPr>
            <a:xfrm rot="5400000">
              <a:off x="1072716" y="3002403"/>
              <a:ext cx="2814320" cy="853193"/>
            </a:xfrm>
            <a:prstGeom prst="round2Same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37" name="مثلث قائم الزاوية 36">
              <a:extLst>
                <a:ext uri="{FF2B5EF4-FFF2-40B4-BE49-F238E27FC236}">
                  <a16:creationId xmlns:a16="http://schemas.microsoft.com/office/drawing/2014/main" id="{98D6B52F-0994-43CE-B7DF-F5DF80A3D457}"/>
                </a:ext>
              </a:extLst>
            </p:cNvPr>
            <p:cNvSpPr/>
            <p:nvPr/>
          </p:nvSpPr>
          <p:spPr>
            <a:xfrm rot="16200000">
              <a:off x="2076133" y="1695132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8" name="مثلث قائم الزاوية 37">
              <a:extLst>
                <a:ext uri="{FF2B5EF4-FFF2-40B4-BE49-F238E27FC236}">
                  <a16:creationId xmlns:a16="http://schemas.microsoft.com/office/drawing/2014/main" id="{288A2F34-1B54-4AE3-9081-120E78762F84}"/>
                </a:ext>
              </a:extLst>
            </p:cNvPr>
            <p:cNvSpPr/>
            <p:nvPr/>
          </p:nvSpPr>
          <p:spPr>
            <a:xfrm rot="5400000" flipV="1">
              <a:off x="2076132" y="4827588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9" name="مربع نص 38">
              <a:extLst>
                <a:ext uri="{FF2B5EF4-FFF2-40B4-BE49-F238E27FC236}">
                  <a16:creationId xmlns:a16="http://schemas.microsoft.com/office/drawing/2014/main" id="{D1EE3868-8260-45D5-A9F9-89967FBDF00E}"/>
                </a:ext>
              </a:extLst>
            </p:cNvPr>
            <p:cNvSpPr txBox="1"/>
            <p:nvPr/>
          </p:nvSpPr>
          <p:spPr>
            <a:xfrm rot="16200000">
              <a:off x="1289750" y="2964133"/>
              <a:ext cx="2408808" cy="94828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3600" b="1" dirty="0">
                  <a:solidFill>
                    <a:schemeClr val="bg1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الخاتمة</a:t>
              </a:r>
            </a:p>
          </p:txBody>
        </p:sp>
      </p:grpSp>
      <p:sp>
        <p:nvSpPr>
          <p:cNvPr id="42" name="مربع نص 41">
            <a:extLst>
              <a:ext uri="{FF2B5EF4-FFF2-40B4-BE49-F238E27FC236}">
                <a16:creationId xmlns:a16="http://schemas.microsoft.com/office/drawing/2014/main" id="{7CA09BCA-93F1-4B24-A666-08BF92B472C6}"/>
              </a:ext>
            </a:extLst>
          </p:cNvPr>
          <p:cNvSpPr txBox="1"/>
          <p:nvPr/>
        </p:nvSpPr>
        <p:spPr>
          <a:xfrm>
            <a:off x="3078892" y="177859"/>
            <a:ext cx="7034820" cy="923330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/>
          <a:p>
            <a:pPr algn="ctr" fontAlgn="ctr">
              <a:lnSpc>
                <a:spcPct val="150000"/>
              </a:lnSpc>
            </a:pPr>
            <a:r>
              <a:rPr lang="ar-SA" sz="3600" b="1" dirty="0">
                <a:solidFill>
                  <a:schemeClr val="bg1"/>
                </a:solidFill>
                <a:latin typeface="Cairo" pitchFamily="2" charset="-78"/>
                <a:cs typeface="Cairo" pitchFamily="2" charset="-78"/>
              </a:rPr>
              <a:t>أنظمة تشغيل الحاسب</a:t>
            </a:r>
          </a:p>
        </p:txBody>
      </p:sp>
      <p:sp>
        <p:nvSpPr>
          <p:cNvPr id="43" name="مربع نص 42">
            <a:extLst>
              <a:ext uri="{FF2B5EF4-FFF2-40B4-BE49-F238E27FC236}">
                <a16:creationId xmlns:a16="http://schemas.microsoft.com/office/drawing/2014/main" id="{46433113-72EE-4717-BEA3-D93FE168692F}"/>
              </a:ext>
            </a:extLst>
          </p:cNvPr>
          <p:cNvSpPr txBox="1"/>
          <p:nvPr/>
        </p:nvSpPr>
        <p:spPr>
          <a:xfrm>
            <a:off x="2490952" y="2395239"/>
            <a:ext cx="7958141" cy="417806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ar-SA" sz="36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نظام تشغيل تجاري قامت </a:t>
            </a:r>
            <a:r>
              <a:rPr lang="ar-SA" sz="3600" b="1" dirty="0" err="1">
                <a:latin typeface="Sakkal Majalla" panose="02000000000000000000" pitchFamily="2" charset="-78"/>
                <a:cs typeface="Sakkal Majalla" panose="02000000000000000000" pitchFamily="2" charset="-78"/>
              </a:rPr>
              <a:t>بإنتاجه</a:t>
            </a:r>
            <a:r>
              <a:rPr lang="ar-SA" sz="36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شركة مايكروسوفت والتي كانت سباقة في بناء </a:t>
            </a:r>
            <a:r>
              <a:rPr lang="ar-SA" sz="3600" b="1" dirty="0" err="1">
                <a:latin typeface="Sakkal Majalla" panose="02000000000000000000" pitchFamily="2" charset="-78"/>
                <a:cs typeface="Sakkal Majalla" panose="02000000000000000000" pitchFamily="2" charset="-78"/>
              </a:rPr>
              <a:t>أنظمة</a:t>
            </a:r>
            <a:r>
              <a:rPr lang="ar-SA" sz="36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التشغيل للأجهزة الذكية قبل شركة جوجل وشركة </a:t>
            </a:r>
            <a:r>
              <a:rPr lang="ar-SA" sz="3600" b="1" dirty="0" err="1">
                <a:latin typeface="Sakkal Majalla" panose="02000000000000000000" pitchFamily="2" charset="-78"/>
                <a:cs typeface="Sakkal Majalla" panose="02000000000000000000" pitchFamily="2" charset="-78"/>
              </a:rPr>
              <a:t>أبل</a:t>
            </a:r>
            <a:r>
              <a:rPr lang="ar-SA" sz="36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،  وهو نظام شبيه بنظام التشغيل نوافذ للحواسيب</a:t>
            </a:r>
          </a:p>
          <a:p>
            <a:pPr>
              <a:lnSpc>
                <a:spcPct val="150000"/>
              </a:lnSpc>
            </a:pPr>
            <a:r>
              <a:rPr lang="ar-SA" sz="36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ويطلق على المتجر الخاص بالنظام ويندوز فون</a:t>
            </a:r>
            <a:endParaRPr lang="ar-SA" sz="5400" b="1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3" name="مستطيل ذو زوايا قطرية مستديرة 2">
            <a:extLst>
              <a:ext uri="{FF2B5EF4-FFF2-40B4-BE49-F238E27FC236}">
                <a16:creationId xmlns:a16="http://schemas.microsoft.com/office/drawing/2014/main" id="{48B08928-4570-D14A-933F-FFC473CC149F}"/>
              </a:ext>
            </a:extLst>
          </p:cNvPr>
          <p:cNvSpPr/>
          <p:nvPr/>
        </p:nvSpPr>
        <p:spPr>
          <a:xfrm>
            <a:off x="5890161" y="1499748"/>
            <a:ext cx="3420094" cy="726048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b="1" dirty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نظام التشغيل نوافذ </a:t>
            </a:r>
            <a:endParaRPr lang="ar-SA" sz="3600" b="1" dirty="0">
              <a:solidFill>
                <a:schemeClr val="tx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8227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909 0 L -0.79037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المقدمة">
            <a:extLst>
              <a:ext uri="{FF2B5EF4-FFF2-40B4-BE49-F238E27FC236}">
                <a16:creationId xmlns:a16="http://schemas.microsoft.com/office/drawing/2014/main" id="{8747FAB3-A731-4ED9-85D4-215FE337EFC6}"/>
              </a:ext>
            </a:extLst>
          </p:cNvPr>
          <p:cNvGrpSpPr/>
          <p:nvPr/>
        </p:nvGrpSpPr>
        <p:grpSpPr>
          <a:xfrm>
            <a:off x="113589" y="-1"/>
            <a:ext cx="11964822" cy="6858000"/>
            <a:chOff x="2067559" y="-1"/>
            <a:chExt cx="10272353" cy="6858000"/>
          </a:xfrm>
        </p:grpSpPr>
        <p:sp>
          <p:nvSpPr>
            <p:cNvPr id="2" name="مستطيل: زوايا مستديرة 1">
              <a:extLst>
                <a:ext uri="{FF2B5EF4-FFF2-40B4-BE49-F238E27FC236}">
                  <a16:creationId xmlns:a16="http://schemas.microsoft.com/office/drawing/2014/main" id="{BE8087B7-60E7-4B0B-BDB6-63CFD16F5790}"/>
                </a:ext>
              </a:extLst>
            </p:cNvPr>
            <p:cNvSpPr/>
            <p:nvPr/>
          </p:nvSpPr>
          <p:spPr>
            <a:xfrm>
              <a:off x="2402840" y="-1"/>
              <a:ext cx="9937072" cy="6858000"/>
            </a:xfrm>
            <a:prstGeom prst="roundRect">
              <a:avLst>
                <a:gd name="adj" fmla="val 1111"/>
              </a:avLst>
            </a:prstGeom>
            <a:solidFill>
              <a:srgbClr val="0D7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" name="مستطيل: زوايا علوية مستديرة 3">
              <a:extLst>
                <a:ext uri="{FF2B5EF4-FFF2-40B4-BE49-F238E27FC236}">
                  <a16:creationId xmlns:a16="http://schemas.microsoft.com/office/drawing/2014/main" id="{E4012C17-B751-46F6-AB01-818E700A8AEB}"/>
                </a:ext>
              </a:extLst>
            </p:cNvPr>
            <p:cNvSpPr/>
            <p:nvPr/>
          </p:nvSpPr>
          <p:spPr>
            <a:xfrm rot="5400000">
              <a:off x="983565" y="3105834"/>
              <a:ext cx="2814320" cy="646332"/>
            </a:xfrm>
            <a:prstGeom prst="round2SameRect">
              <a:avLst/>
            </a:prstGeom>
            <a:solidFill>
              <a:srgbClr val="0D7077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5" name="مثلث قائم الزاوية 4">
              <a:extLst>
                <a:ext uri="{FF2B5EF4-FFF2-40B4-BE49-F238E27FC236}">
                  <a16:creationId xmlns:a16="http://schemas.microsoft.com/office/drawing/2014/main" id="{5317CFFE-C9FC-43F4-8CC5-E7E109FAB8D8}"/>
                </a:ext>
              </a:extLst>
            </p:cNvPr>
            <p:cNvSpPr/>
            <p:nvPr/>
          </p:nvSpPr>
          <p:spPr>
            <a:xfrm rot="16200000">
              <a:off x="2076133" y="1695132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6" name="مثلث قائم الزاوية 5">
              <a:extLst>
                <a:ext uri="{FF2B5EF4-FFF2-40B4-BE49-F238E27FC236}">
                  <a16:creationId xmlns:a16="http://schemas.microsoft.com/office/drawing/2014/main" id="{A88B9126-1D80-423E-82B7-593DC809A484}"/>
                </a:ext>
              </a:extLst>
            </p:cNvPr>
            <p:cNvSpPr/>
            <p:nvPr/>
          </p:nvSpPr>
          <p:spPr>
            <a:xfrm rot="5400000" flipV="1">
              <a:off x="2076132" y="4827588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7" name="مربع نص 6">
              <a:extLst>
                <a:ext uri="{FF2B5EF4-FFF2-40B4-BE49-F238E27FC236}">
                  <a16:creationId xmlns:a16="http://schemas.microsoft.com/office/drawing/2014/main" id="{DD0A3A42-1680-4125-8B88-9517ACCA33B9}"/>
                </a:ext>
              </a:extLst>
            </p:cNvPr>
            <p:cNvSpPr txBox="1"/>
            <p:nvPr/>
          </p:nvSpPr>
          <p:spPr>
            <a:xfrm rot="16200000">
              <a:off x="1203397" y="3160818"/>
              <a:ext cx="2408808" cy="55490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3600" b="1" dirty="0">
                  <a:solidFill>
                    <a:schemeClr val="bg1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المقدمة</a:t>
              </a:r>
            </a:p>
          </p:txBody>
        </p:sp>
      </p:grpSp>
      <p:grpSp>
        <p:nvGrpSpPr>
          <p:cNvPr id="10" name="المعايير">
            <a:extLst>
              <a:ext uri="{FF2B5EF4-FFF2-40B4-BE49-F238E27FC236}">
                <a16:creationId xmlns:a16="http://schemas.microsoft.com/office/drawing/2014/main" id="{905966D4-D2B7-4B79-93B0-930B03EBAB67}"/>
              </a:ext>
            </a:extLst>
          </p:cNvPr>
          <p:cNvGrpSpPr/>
          <p:nvPr/>
        </p:nvGrpSpPr>
        <p:grpSpPr>
          <a:xfrm>
            <a:off x="1164289" y="0"/>
            <a:ext cx="10840147" cy="6858000"/>
            <a:chOff x="2067560" y="-1"/>
            <a:chExt cx="10272352" cy="6858000"/>
          </a:xfrm>
        </p:grpSpPr>
        <p:sp>
          <p:nvSpPr>
            <p:cNvPr id="11" name="مستطيل: زوايا مستديرة 10">
              <a:extLst>
                <a:ext uri="{FF2B5EF4-FFF2-40B4-BE49-F238E27FC236}">
                  <a16:creationId xmlns:a16="http://schemas.microsoft.com/office/drawing/2014/main" id="{20FE81AF-0D96-4476-8F83-B8E9909433D0}"/>
                </a:ext>
              </a:extLst>
            </p:cNvPr>
            <p:cNvSpPr/>
            <p:nvPr/>
          </p:nvSpPr>
          <p:spPr>
            <a:xfrm>
              <a:off x="2402840" y="-1"/>
              <a:ext cx="9937072" cy="6858000"/>
            </a:xfrm>
            <a:prstGeom prst="roundRect">
              <a:avLst>
                <a:gd name="adj" fmla="val 1111"/>
              </a:avLst>
            </a:prstGeom>
            <a:solidFill>
              <a:srgbClr val="C79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2" name="مستطيل: زوايا علوية مستديرة 11">
              <a:extLst>
                <a:ext uri="{FF2B5EF4-FFF2-40B4-BE49-F238E27FC236}">
                  <a16:creationId xmlns:a16="http://schemas.microsoft.com/office/drawing/2014/main" id="{87A90F2E-7EC1-4A33-A0E9-F4BB66BDA670}"/>
                </a:ext>
              </a:extLst>
            </p:cNvPr>
            <p:cNvSpPr/>
            <p:nvPr/>
          </p:nvSpPr>
          <p:spPr>
            <a:xfrm rot="5400000">
              <a:off x="983566" y="3105833"/>
              <a:ext cx="2814320" cy="646332"/>
            </a:xfrm>
            <a:prstGeom prst="round2SameRect">
              <a:avLst/>
            </a:prstGeom>
            <a:solidFill>
              <a:srgbClr val="C79B49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13" name="مثلث قائم الزاوية 12">
              <a:extLst>
                <a:ext uri="{FF2B5EF4-FFF2-40B4-BE49-F238E27FC236}">
                  <a16:creationId xmlns:a16="http://schemas.microsoft.com/office/drawing/2014/main" id="{9A4F51CC-749C-4EF6-A9AB-F44CF3E645CB}"/>
                </a:ext>
              </a:extLst>
            </p:cNvPr>
            <p:cNvSpPr/>
            <p:nvPr/>
          </p:nvSpPr>
          <p:spPr>
            <a:xfrm rot="16200000">
              <a:off x="2076133" y="1695132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4" name="مثلث قائم الزاوية 13">
              <a:extLst>
                <a:ext uri="{FF2B5EF4-FFF2-40B4-BE49-F238E27FC236}">
                  <a16:creationId xmlns:a16="http://schemas.microsoft.com/office/drawing/2014/main" id="{719EA1CD-3CC5-4A98-8842-E1F137E86A88}"/>
                </a:ext>
              </a:extLst>
            </p:cNvPr>
            <p:cNvSpPr/>
            <p:nvPr/>
          </p:nvSpPr>
          <p:spPr>
            <a:xfrm rot="5400000" flipV="1">
              <a:off x="2076132" y="4827588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5" name="مربع نص 14">
              <a:extLst>
                <a:ext uri="{FF2B5EF4-FFF2-40B4-BE49-F238E27FC236}">
                  <a16:creationId xmlns:a16="http://schemas.microsoft.com/office/drawing/2014/main" id="{43B0B796-B4E3-4CAD-9F4D-165607EC2DF3}"/>
                </a:ext>
              </a:extLst>
            </p:cNvPr>
            <p:cNvSpPr txBox="1"/>
            <p:nvPr/>
          </p:nvSpPr>
          <p:spPr>
            <a:xfrm rot="16200000">
              <a:off x="1146473" y="3197654"/>
              <a:ext cx="2408808" cy="4812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fontAlgn="ctr">
                <a:lnSpc>
                  <a:spcPct val="150000"/>
                </a:lnSpc>
              </a:pPr>
              <a:r>
                <a:rPr lang="ar-SA" b="1" dirty="0">
                  <a:solidFill>
                    <a:schemeClr val="bg1"/>
                  </a:solidFill>
                  <a:latin typeface="Cairo" pitchFamily="2" charset="-78"/>
                  <a:cs typeface="Cairo" pitchFamily="2" charset="-78"/>
                </a:rPr>
                <a:t>أنظمة تشغيل الحاسب</a:t>
              </a:r>
            </a:p>
          </p:txBody>
        </p:sp>
      </p:grpSp>
      <p:grpSp>
        <p:nvGrpSpPr>
          <p:cNvPr id="34" name="الخاتمة">
            <a:extLst>
              <a:ext uri="{FF2B5EF4-FFF2-40B4-BE49-F238E27FC236}">
                <a16:creationId xmlns:a16="http://schemas.microsoft.com/office/drawing/2014/main" id="{10A8643C-913F-4836-A58F-0C4029FA8579}"/>
              </a:ext>
            </a:extLst>
          </p:cNvPr>
          <p:cNvGrpSpPr/>
          <p:nvPr/>
        </p:nvGrpSpPr>
        <p:grpSpPr>
          <a:xfrm>
            <a:off x="11331232" y="0"/>
            <a:ext cx="8480765" cy="6858000"/>
            <a:chOff x="2053279" y="-1"/>
            <a:chExt cx="10286633" cy="6858000"/>
          </a:xfrm>
        </p:grpSpPr>
        <p:sp>
          <p:nvSpPr>
            <p:cNvPr id="35" name="مستطيل: زوايا مستديرة 34">
              <a:extLst>
                <a:ext uri="{FF2B5EF4-FFF2-40B4-BE49-F238E27FC236}">
                  <a16:creationId xmlns:a16="http://schemas.microsoft.com/office/drawing/2014/main" id="{2F82EABB-384D-42EE-B8BE-BAD0482320C4}"/>
                </a:ext>
              </a:extLst>
            </p:cNvPr>
            <p:cNvSpPr/>
            <p:nvPr/>
          </p:nvSpPr>
          <p:spPr>
            <a:xfrm>
              <a:off x="2402840" y="-1"/>
              <a:ext cx="9937072" cy="6858000"/>
            </a:xfrm>
            <a:prstGeom prst="roundRect">
              <a:avLst>
                <a:gd name="adj" fmla="val 1111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6" name="مستطيل: زوايا علوية مستديرة 35">
              <a:extLst>
                <a:ext uri="{FF2B5EF4-FFF2-40B4-BE49-F238E27FC236}">
                  <a16:creationId xmlns:a16="http://schemas.microsoft.com/office/drawing/2014/main" id="{040C839A-B734-4A65-95F5-B2ADD5AD540A}"/>
                </a:ext>
              </a:extLst>
            </p:cNvPr>
            <p:cNvSpPr/>
            <p:nvPr/>
          </p:nvSpPr>
          <p:spPr>
            <a:xfrm rot="5400000">
              <a:off x="1072716" y="3002403"/>
              <a:ext cx="2814320" cy="853193"/>
            </a:xfrm>
            <a:prstGeom prst="round2Same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37" name="مثلث قائم الزاوية 36">
              <a:extLst>
                <a:ext uri="{FF2B5EF4-FFF2-40B4-BE49-F238E27FC236}">
                  <a16:creationId xmlns:a16="http://schemas.microsoft.com/office/drawing/2014/main" id="{98D6B52F-0994-43CE-B7DF-F5DF80A3D457}"/>
                </a:ext>
              </a:extLst>
            </p:cNvPr>
            <p:cNvSpPr/>
            <p:nvPr/>
          </p:nvSpPr>
          <p:spPr>
            <a:xfrm rot="16200000">
              <a:off x="2076133" y="1695132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8" name="مثلث قائم الزاوية 37">
              <a:extLst>
                <a:ext uri="{FF2B5EF4-FFF2-40B4-BE49-F238E27FC236}">
                  <a16:creationId xmlns:a16="http://schemas.microsoft.com/office/drawing/2014/main" id="{288A2F34-1B54-4AE3-9081-120E78762F84}"/>
                </a:ext>
              </a:extLst>
            </p:cNvPr>
            <p:cNvSpPr/>
            <p:nvPr/>
          </p:nvSpPr>
          <p:spPr>
            <a:xfrm rot="5400000" flipV="1">
              <a:off x="2076132" y="4827588"/>
              <a:ext cx="318135" cy="33528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9" name="مربع نص 38">
              <a:extLst>
                <a:ext uri="{FF2B5EF4-FFF2-40B4-BE49-F238E27FC236}">
                  <a16:creationId xmlns:a16="http://schemas.microsoft.com/office/drawing/2014/main" id="{D1EE3868-8260-45D5-A9F9-89967FBDF00E}"/>
                </a:ext>
              </a:extLst>
            </p:cNvPr>
            <p:cNvSpPr txBox="1"/>
            <p:nvPr/>
          </p:nvSpPr>
          <p:spPr>
            <a:xfrm rot="16200000">
              <a:off x="1289750" y="3042674"/>
              <a:ext cx="2408808" cy="7911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3600" b="1" dirty="0">
                  <a:solidFill>
                    <a:schemeClr val="bg1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الخاتمة</a:t>
              </a:r>
            </a:p>
          </p:txBody>
        </p:sp>
      </p:grpSp>
      <p:sp>
        <p:nvSpPr>
          <p:cNvPr id="42" name="مربع نص 41">
            <a:extLst>
              <a:ext uri="{FF2B5EF4-FFF2-40B4-BE49-F238E27FC236}">
                <a16:creationId xmlns:a16="http://schemas.microsoft.com/office/drawing/2014/main" id="{CDBF737B-532F-47C4-A258-31FB6FE9779E}"/>
              </a:ext>
            </a:extLst>
          </p:cNvPr>
          <p:cNvSpPr txBox="1"/>
          <p:nvPr/>
        </p:nvSpPr>
        <p:spPr>
          <a:xfrm>
            <a:off x="5772706" y="2886552"/>
            <a:ext cx="5495869" cy="30469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9600" b="1" dirty="0">
                <a:solidFill>
                  <a:schemeClr val="bg1"/>
                </a:solidFill>
                <a:latin typeface="Cairo" pitchFamily="2" charset="-78"/>
                <a:cs typeface="Cairo" pitchFamily="2" charset="-78"/>
              </a:rPr>
              <a:t>تمت بحمد الله</a:t>
            </a:r>
          </a:p>
        </p:txBody>
      </p:sp>
    </p:spTree>
    <p:extLst>
      <p:ext uri="{BB962C8B-B14F-4D97-AF65-F5344CB8AC3E}">
        <p14:creationId xmlns:p14="http://schemas.microsoft.com/office/powerpoint/2010/main" val="425828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0 L -0.55221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1710</TotalTime>
  <Words>335</Words>
  <Application>Microsoft Macintosh PowerPoint</Application>
  <PresentationFormat>شاشة عريضة</PresentationFormat>
  <Paragraphs>43</Paragraphs>
  <Slides>7</Slides>
  <Notes>3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7</vt:i4>
      </vt:variant>
    </vt:vector>
  </HeadingPairs>
  <TitlesOfParts>
    <vt:vector size="13" baseType="lpstr">
      <vt:lpstr>Calibri Light</vt:lpstr>
      <vt:lpstr>Cairo</vt:lpstr>
      <vt:lpstr>Calibri</vt:lpstr>
      <vt:lpstr>Sakkal Majalla</vt:lpstr>
      <vt:lpstr>Arial</vt:lpstr>
      <vt:lpstr>نسق Office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IBRAHIM MOHAMMED</dc:creator>
  <cp:lastModifiedBy>عبدالعزيز محمد بن احمد الحصحوص</cp:lastModifiedBy>
  <cp:revision>92</cp:revision>
  <dcterms:created xsi:type="dcterms:W3CDTF">2020-09-06T11:32:13Z</dcterms:created>
  <dcterms:modified xsi:type="dcterms:W3CDTF">2021-03-18T01:21:20Z</dcterms:modified>
</cp:coreProperties>
</file>