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faa@csc490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7B8-93FA-4646-8D2E-D98DEB16A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Progress Feb. 27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C28DA-43A6-435C-8EDC-007E01DE7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Device fingerprinting augmenting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344816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3BF-17F7-424E-939C-D0DB890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1F43-ECD4-4339-AA54-A3EDA37E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44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2257-B056-40C3-9BB0-AF452D40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Frent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14D2-03A7-4202-8F38-28BEE542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40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75D4-621A-4AFA-99A8-567761C0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Restructure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1E1B-AF62-43C5-B5DD-B252007B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Users can now be linked to more than one device</a:t>
            </a:r>
          </a:p>
          <a:p>
            <a:r>
              <a:rPr lang="en-CA" dirty="0"/>
              <a:t>New device fingerprints get added onto a devices table now as we go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7931-46AA-4082-9756-5C368BA04836}"/>
              </a:ext>
            </a:extLst>
          </p:cNvPr>
          <p:cNvSpPr/>
          <p:nvPr/>
        </p:nvSpPr>
        <p:spPr>
          <a:xfrm>
            <a:off x="3061981" y="4244829"/>
            <a:ext cx="1644242" cy="11073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B6CC2-881F-4EAF-834A-82AE841730D5}"/>
              </a:ext>
            </a:extLst>
          </p:cNvPr>
          <p:cNvSpPr/>
          <p:nvPr/>
        </p:nvSpPr>
        <p:spPr>
          <a:xfrm>
            <a:off x="6149130" y="3529668"/>
            <a:ext cx="1644242" cy="11073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024EF-92D5-44A3-B360-2662EA134BA5}"/>
              </a:ext>
            </a:extLst>
          </p:cNvPr>
          <p:cNvSpPr/>
          <p:nvPr/>
        </p:nvSpPr>
        <p:spPr>
          <a:xfrm>
            <a:off x="6149130" y="5058150"/>
            <a:ext cx="1644242" cy="11073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090F8-BF45-4A41-BF17-A2963C50802E}"/>
              </a:ext>
            </a:extLst>
          </p:cNvPr>
          <p:cNvSpPr txBox="1"/>
          <p:nvPr/>
        </p:nvSpPr>
        <p:spPr>
          <a:xfrm>
            <a:off x="3095536" y="4276072"/>
            <a:ext cx="15771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52FF5-F12A-4BE6-9FD3-6E91AFE84DDD}"/>
              </a:ext>
            </a:extLst>
          </p:cNvPr>
          <p:cNvSpPr txBox="1"/>
          <p:nvPr/>
        </p:nvSpPr>
        <p:spPr>
          <a:xfrm>
            <a:off x="6149130" y="3529668"/>
            <a:ext cx="15771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Device (PC)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0922-7D74-4D37-8287-1BCE2F5112E3}"/>
              </a:ext>
            </a:extLst>
          </p:cNvPr>
          <p:cNvSpPr txBox="1"/>
          <p:nvPr/>
        </p:nvSpPr>
        <p:spPr>
          <a:xfrm>
            <a:off x="6170592" y="5059638"/>
            <a:ext cx="15771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Device (Phone)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BFC53-FFD0-4DCC-992D-F7D23414C5C9}"/>
              </a:ext>
            </a:extLst>
          </p:cNvPr>
          <p:cNvSpPr txBox="1"/>
          <p:nvPr/>
        </p:nvSpPr>
        <p:spPr>
          <a:xfrm>
            <a:off x="3095536" y="4637015"/>
            <a:ext cx="1577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u="sng" dirty="0" err="1">
                <a:solidFill>
                  <a:schemeClr val="bg1"/>
                </a:solidFill>
              </a:rPr>
              <a:t>userid</a:t>
            </a:r>
            <a:endParaRPr lang="en-CA" sz="1100" u="sng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email</a:t>
            </a:r>
          </a:p>
          <a:p>
            <a:r>
              <a:rPr lang="en-CA" sz="1100" dirty="0" err="1">
                <a:solidFill>
                  <a:schemeClr val="bg1"/>
                </a:solidFill>
              </a:rPr>
              <a:t>first_name</a:t>
            </a:r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 err="1">
                <a:solidFill>
                  <a:schemeClr val="bg1"/>
                </a:solidFill>
              </a:rPr>
              <a:t>last_name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324FC-6851-4D62-BA93-F54B1AF445A4}"/>
              </a:ext>
            </a:extLst>
          </p:cNvPr>
          <p:cNvSpPr txBox="1"/>
          <p:nvPr/>
        </p:nvSpPr>
        <p:spPr>
          <a:xfrm>
            <a:off x="6182685" y="5406456"/>
            <a:ext cx="1577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u="sng" dirty="0" err="1">
                <a:solidFill>
                  <a:schemeClr val="bg1"/>
                </a:solidFill>
              </a:rPr>
              <a:t>userid</a:t>
            </a:r>
            <a:endParaRPr lang="en-CA" sz="1100" u="sng" dirty="0">
              <a:solidFill>
                <a:schemeClr val="bg1"/>
              </a:solidFill>
            </a:endParaRPr>
          </a:p>
          <a:p>
            <a:r>
              <a:rPr lang="en-CA" sz="1100" u="sng" dirty="0" err="1">
                <a:solidFill>
                  <a:schemeClr val="bg1"/>
                </a:solidFill>
              </a:rPr>
              <a:t>deviceid</a:t>
            </a:r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fingerprint1</a:t>
            </a:r>
          </a:p>
          <a:p>
            <a:r>
              <a:rPr lang="en-CA" sz="1100" dirty="0">
                <a:solidFill>
                  <a:schemeClr val="bg1"/>
                </a:solidFill>
              </a:rPr>
              <a:t>fingerprint2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17DE1-7EAA-48EB-B66E-1662F8161E52}"/>
              </a:ext>
            </a:extLst>
          </p:cNvPr>
          <p:cNvSpPr txBox="1"/>
          <p:nvPr/>
        </p:nvSpPr>
        <p:spPr>
          <a:xfrm>
            <a:off x="6167225" y="3873859"/>
            <a:ext cx="1577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u="sng" dirty="0" err="1">
                <a:solidFill>
                  <a:schemeClr val="bg1"/>
                </a:solidFill>
              </a:rPr>
              <a:t>userid</a:t>
            </a:r>
            <a:endParaRPr lang="en-CA" sz="1100" u="sng" dirty="0">
              <a:solidFill>
                <a:schemeClr val="bg1"/>
              </a:solidFill>
            </a:endParaRPr>
          </a:p>
          <a:p>
            <a:r>
              <a:rPr lang="en-CA" sz="1100" u="sng" dirty="0" err="1">
                <a:solidFill>
                  <a:schemeClr val="bg1"/>
                </a:solidFill>
              </a:rPr>
              <a:t>deviceid</a:t>
            </a:r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</a:rPr>
              <a:t>fingerprint1</a:t>
            </a:r>
          </a:p>
          <a:p>
            <a:r>
              <a:rPr lang="en-CA" sz="1100" dirty="0">
                <a:solidFill>
                  <a:schemeClr val="bg1"/>
                </a:solidFill>
              </a:rPr>
              <a:t>fingerprint2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DA6482-2A22-4703-BD43-8CA038C7201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06223" y="4083342"/>
            <a:ext cx="1442907" cy="715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A5CE8D-BF77-4524-8E79-7C0B39AF101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6223" y="4798503"/>
            <a:ext cx="1442907" cy="8133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869501-D4B9-43E1-8E9B-348831F5B203}"/>
              </a:ext>
            </a:extLst>
          </p:cNvPr>
          <p:cNvCxnSpPr/>
          <p:nvPr/>
        </p:nvCxnSpPr>
        <p:spPr>
          <a:xfrm>
            <a:off x="6149130" y="3837445"/>
            <a:ext cx="16442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E6BC3B-BC45-463F-AEC4-2871702343DC}"/>
              </a:ext>
            </a:extLst>
          </p:cNvPr>
          <p:cNvCxnSpPr/>
          <p:nvPr/>
        </p:nvCxnSpPr>
        <p:spPr>
          <a:xfrm>
            <a:off x="6149130" y="5367415"/>
            <a:ext cx="16442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819EAD-533B-4150-8AA5-8B148F76288E}"/>
              </a:ext>
            </a:extLst>
          </p:cNvPr>
          <p:cNvCxnSpPr/>
          <p:nvPr/>
        </p:nvCxnSpPr>
        <p:spPr>
          <a:xfrm>
            <a:off x="3061981" y="4583849"/>
            <a:ext cx="16442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9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9BEC-E652-437D-BA9F-8C55F2F6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E-mail 2FA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8C46-9368-4BA7-A56F-D9EABD63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CA" dirty="0"/>
              <a:t>Currently built to send e-mails to existing test users</a:t>
            </a:r>
          </a:p>
          <a:p>
            <a:r>
              <a:rPr lang="en-CA" dirty="0"/>
              <a:t>Sends an email with a password reset link that expires after a set amount of time passes</a:t>
            </a:r>
          </a:p>
          <a:p>
            <a:r>
              <a:rPr lang="en-CA" dirty="0"/>
              <a:t>No current login system so password reset links are currently untested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46AE1-2262-481B-9ECA-89543C43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73" y="4801480"/>
            <a:ext cx="1455490" cy="1102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2AD37-8879-4221-A860-434367AED9A5}"/>
              </a:ext>
            </a:extLst>
          </p:cNvPr>
          <p:cNvSpPr txBox="1"/>
          <p:nvPr/>
        </p:nvSpPr>
        <p:spPr>
          <a:xfrm>
            <a:off x="2588163" y="4608533"/>
            <a:ext cx="2959465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From: </a:t>
            </a:r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dfaa@csc490.com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To: testuser@gmail.com</a:t>
            </a:r>
          </a:p>
          <a:p>
            <a:r>
              <a:rPr lang="en-CA" dirty="0">
                <a:solidFill>
                  <a:schemeClr val="bg1"/>
                </a:solidFill>
              </a:rPr>
              <a:t>Subject: test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resetlink</a:t>
            </a:r>
            <a:r>
              <a:rPr lang="en-CA" dirty="0">
                <a:solidFill>
                  <a:schemeClr val="bg1"/>
                </a:solidFill>
              </a:rPr>
              <a:t>?=token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EB34CC-3C8B-40E0-B0F4-AFB666CCB70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547628" y="5347197"/>
            <a:ext cx="720345" cy="55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119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Progress Feb. 27</vt:lpstr>
      <vt:lpstr>MHD</vt:lpstr>
      <vt:lpstr>Frent</vt:lpstr>
      <vt:lpstr>Database Restructure</vt:lpstr>
      <vt:lpstr>E-mail 2FA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Feb. 27</dc:title>
  <dc:creator>Joshua Mazariegos</dc:creator>
  <cp:lastModifiedBy>Joshua Mazariegos</cp:lastModifiedBy>
  <cp:revision>5</cp:revision>
  <dcterms:created xsi:type="dcterms:W3CDTF">2019-02-27T07:53:10Z</dcterms:created>
  <dcterms:modified xsi:type="dcterms:W3CDTF">2019-02-27T08:35:16Z</dcterms:modified>
</cp:coreProperties>
</file>