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EC1-55A2-4F91-9814-B94B3152E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Progress Mar.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2D9E3-7558-414E-BDC5-21EE384B9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Device fingerprinting augmenting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334276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035B-DF54-4536-94BF-8284271A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45" y="2841171"/>
            <a:ext cx="8080310" cy="1175658"/>
          </a:xfrm>
        </p:spPr>
        <p:txBody>
          <a:bodyPr/>
          <a:lstStyle/>
          <a:p>
            <a:r>
              <a:rPr lang="en-CA" sz="8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989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E748-AF91-4803-AE1B-E236D1E0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 App Login and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3E84-4BD4-4E7B-AE2F-4D1484C6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98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B3A38-570B-4BC0-A91F-77732ECB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Instant App Fingerprinting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4CE6-8F43-42D0-9430-194DC317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CA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C698-2117-4FC7-94CB-A39BD357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55" y="647698"/>
            <a:ext cx="3128962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403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9D148-5D3C-422D-A293-63E4A60D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Fingerprints Grabbed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3BF2-7854-4549-8574-D94C615D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CA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2E91-4B1D-4C23-BB1C-9E045BE4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898" y="643985"/>
            <a:ext cx="2290761" cy="407246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B8C54-6B96-4953-8BCF-1D5D00BB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11" y="4976895"/>
            <a:ext cx="4406577" cy="15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4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2A1E-A570-42AE-8AF7-65C8ACEF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5F63-DE2F-438D-987D-9CAA0BDF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0BB73-A3E2-4D2E-8496-1DEBED7E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796" y="2765160"/>
            <a:ext cx="4266678" cy="25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9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0EE65-38AE-4E2B-AC7E-06B113E5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New Database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4F52-0891-4834-88D9-5E635BC6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We are now using a new pattern for accessing database information called a Database Access Object (DAO)</a:t>
            </a:r>
          </a:p>
          <a:p>
            <a:r>
              <a:rPr lang="en-CA" dirty="0">
                <a:solidFill>
                  <a:srgbClr val="EBEBEB"/>
                </a:solidFill>
              </a:rPr>
              <a:t>Helps us work with the database easily with defined functions for doing things we need</a:t>
            </a:r>
          </a:p>
          <a:p>
            <a:r>
              <a:rPr lang="en-CA" dirty="0">
                <a:solidFill>
                  <a:srgbClr val="EBEBEB"/>
                </a:solidFill>
              </a:rPr>
              <a:t>One for the user, fingerprints, and the token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F5910-6DBC-4797-8CD4-E546C2B4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80" y="1988948"/>
            <a:ext cx="5449889" cy="28801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286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11C-542F-4AB8-96BF-207E8A3D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Logging in and Registering Server-side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3875-73A5-4964-93D6-AB2F3C509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our login and register API endpoints now finished</a:t>
            </a:r>
          </a:p>
          <a:p>
            <a:r>
              <a:rPr lang="en-CA" dirty="0"/>
              <a:t>When logging in, we now authenticate the user then check the user’s fingerprints</a:t>
            </a:r>
          </a:p>
          <a:p>
            <a:r>
              <a:rPr lang="en-CA" dirty="0"/>
              <a:t>If the fingerprints don’t match we send a token and can login using the token which then updates or creates a new device for the user</a:t>
            </a:r>
          </a:p>
        </p:txBody>
      </p:sp>
    </p:spTree>
    <p:extLst>
      <p:ext uri="{BB962C8B-B14F-4D97-AF65-F5344CB8AC3E}">
        <p14:creationId xmlns:p14="http://schemas.microsoft.com/office/powerpoint/2010/main" val="108514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CF8A-C587-4984-9BBE-BC25E1A2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Sending and Receiving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0511-03F0-4501-A8F5-CD748147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now send tokens through email and also have our way of processing the token for logging in</a:t>
            </a:r>
          </a:p>
          <a:p>
            <a:r>
              <a:rPr lang="en-CA" dirty="0"/>
              <a:t>When receiving the token we have the option of updating an already existing device or creating a new one with the given fingerprints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A6375-BDD0-4291-ACD6-D83464201DA0}"/>
              </a:ext>
            </a:extLst>
          </p:cNvPr>
          <p:cNvSpPr txBox="1"/>
          <p:nvPr/>
        </p:nvSpPr>
        <p:spPr>
          <a:xfrm>
            <a:off x="1103312" y="5290457"/>
            <a:ext cx="1595535" cy="65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Fingerprints Don’t 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A63EF-367E-4D23-B3B2-7C4C087FC0BB}"/>
              </a:ext>
            </a:extLst>
          </p:cNvPr>
          <p:cNvSpPr txBox="1"/>
          <p:nvPr/>
        </p:nvSpPr>
        <p:spPr>
          <a:xfrm>
            <a:off x="3426635" y="5432362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Send Token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350CF-1B37-4E2A-9F5B-FFA15373BEE6}"/>
              </a:ext>
            </a:extLst>
          </p:cNvPr>
          <p:cNvSpPr txBox="1"/>
          <p:nvPr/>
        </p:nvSpPr>
        <p:spPr>
          <a:xfrm>
            <a:off x="5665982" y="5432363"/>
            <a:ext cx="184746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Receive Token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0BCFC-DF39-4BDB-A011-983BC157172D}"/>
              </a:ext>
            </a:extLst>
          </p:cNvPr>
          <p:cNvSpPr txBox="1"/>
          <p:nvPr/>
        </p:nvSpPr>
        <p:spPr>
          <a:xfrm>
            <a:off x="8630817" y="5004753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Update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EC5A6-4C2D-4A21-A96C-9B5EDF5224FB}"/>
              </a:ext>
            </a:extLst>
          </p:cNvPr>
          <p:cNvSpPr txBox="1"/>
          <p:nvPr/>
        </p:nvSpPr>
        <p:spPr>
          <a:xfrm>
            <a:off x="8483033" y="5870553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new Device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2B315F-E6CF-4778-978C-F073A081167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98847" y="5617028"/>
            <a:ext cx="727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1390BB-EE34-48A9-8A5E-952E5E592F2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19533" y="5617028"/>
            <a:ext cx="7464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27CBAA-95DB-4208-87DF-72F889F3E25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513443" y="5189419"/>
            <a:ext cx="1117374" cy="42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74900B-1394-48BD-BC30-68997B1A15D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513443" y="5617029"/>
            <a:ext cx="969590" cy="438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F518-C133-4351-9311-51064B0A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What's in Store for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3F73-561F-49D3-B13C-524CB830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look into fingerprinting data sets so we can have an idea for weighing our fingerprints</a:t>
            </a:r>
          </a:p>
          <a:p>
            <a:r>
              <a:rPr lang="en-CA" dirty="0"/>
              <a:t>New fingerprints to take for authentication</a:t>
            </a:r>
          </a:p>
          <a:p>
            <a:r>
              <a:rPr lang="en-CA" dirty="0"/>
              <a:t>Linking up Instant App fingerprinting to our authentication system</a:t>
            </a:r>
          </a:p>
          <a:p>
            <a:r>
              <a:rPr lang="en-CA" dirty="0"/>
              <a:t>Set up our server to act as an implementable API for any website</a:t>
            </a:r>
          </a:p>
          <a:p>
            <a:r>
              <a:rPr lang="en-CA" dirty="0"/>
              <a:t>More research on harder fingerprints for thought</a:t>
            </a:r>
          </a:p>
        </p:txBody>
      </p:sp>
      <p:pic>
        <p:nvPicPr>
          <p:cNvPr id="1028" name="Picture 4" descr="Image result for refresh button">
            <a:extLst>
              <a:ext uri="{FF2B5EF4-FFF2-40B4-BE49-F238E27FC236}">
                <a16:creationId xmlns:a16="http://schemas.microsoft.com/office/drawing/2014/main" id="{F20928CE-E7B9-476F-AF2F-13D8990E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10" y="206703"/>
            <a:ext cx="1779847" cy="17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9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Progress Mar. 13</vt:lpstr>
      <vt:lpstr>React App Login and Register</vt:lpstr>
      <vt:lpstr>Instant App Fingerprinting</vt:lpstr>
      <vt:lpstr>Fingerprints Grabbed</vt:lpstr>
      <vt:lpstr>Server Interaction</vt:lpstr>
      <vt:lpstr>New Database Pattern</vt:lpstr>
      <vt:lpstr>Logging in and Registering Server-side</vt:lpstr>
      <vt:lpstr>Sending and Receiving Tokens</vt:lpstr>
      <vt:lpstr>What's in Store for Later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Mar. 13</dc:title>
  <dc:creator>Joshua Mazariegos</dc:creator>
  <cp:lastModifiedBy>Joshua Mazariegos</cp:lastModifiedBy>
  <cp:revision>2</cp:revision>
  <dcterms:created xsi:type="dcterms:W3CDTF">2019-03-13T07:41:38Z</dcterms:created>
  <dcterms:modified xsi:type="dcterms:W3CDTF">2019-03-13T07:52:41Z</dcterms:modified>
</cp:coreProperties>
</file>