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304969a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304969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5304969a4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5304969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304969a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304969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304969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530496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304969a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304969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304969a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5304969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3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Progress Mar. 27</a:t>
            </a:r>
            <a:endParaRPr/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DEVICE FINGERPRINTING AUGMENTING AUTHENTICATION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25" y="1475100"/>
            <a:ext cx="8163276" cy="49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 in 3, 2 ,1...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trike="sngStrike"/>
              <a:t>Google+</a:t>
            </a:r>
            <a:endParaRPr strike="sngStrike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trike="sngStrike"/>
              <a:t>Google URL Shortener</a:t>
            </a:r>
            <a:endParaRPr strike="sngStrike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trike="sngStrike"/>
              <a:t>Inbox</a:t>
            </a:r>
            <a:endParaRPr strike="sngStrike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trike="sngStrike"/>
              <a:t>Google Glass</a:t>
            </a:r>
            <a:endParaRPr strike="sngStrike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…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...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Google Play Instant Apps???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https://killedbygoogle.com/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 rotWithShape="1">
          <a:blip r:embed="rId5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6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7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0" y="-5"/>
            <a:ext cx="12191696" cy="4730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8719939" y="3753695"/>
            <a:ext cx="3472060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0" y="4055533"/>
            <a:ext cx="12192000" cy="2802467"/>
          </a:xfrm>
          <a:custGeom>
            <a:rect b="b" l="l" r="r" t="t"/>
            <a:pathLst>
              <a:path extrusionOk="0" h="2802467" w="12192000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965505" y="623571"/>
            <a:ext cx="10260990" cy="3523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entury Gothic"/>
              <a:buNone/>
            </a:pPr>
            <a:r>
              <a:rPr b="0" i="0" lang="en-US" sz="8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Demo!</a:t>
            </a:r>
            <a:br>
              <a:rPr b="0" i="0" lang="en-US" sz="8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(finally!)</a:t>
            </a:r>
            <a:endParaRPr b="0" i="0" sz="80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 rotWithShape="1">
          <a:blip r:embed="rId4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5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 rotWithShape="1">
          <a:blip r:embed="rId6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8719939" y="1460230"/>
            <a:ext cx="3472060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1" y="1762067"/>
            <a:ext cx="12192417" cy="5095933"/>
          </a:xfrm>
          <a:custGeom>
            <a:rect b="b" l="l" r="r" t="t"/>
            <a:pathLst>
              <a:path extrusionOk="0" h="5095933" w="12192417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5" name="Google Shape;275;p34"/>
          <p:cNvSpPr txBox="1"/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b="0" i="0" lang="en-US" sz="4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What’s in store for now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1103312" y="2763520"/>
            <a:ext cx="8946541" cy="3484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r>
              <a:rPr lang="en-US">
                <a:solidFill>
                  <a:schemeClr val="dk1"/>
                </a:solidFill>
              </a:rPr>
              <a:t>More testing and bug fixes</a:t>
            </a:r>
            <a:endParaRPr/>
          </a:p>
          <a:p>
            <a:pPr indent="-101600" lvl="0" marL="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r>
              <a:rPr lang="en-US">
                <a:solidFill>
                  <a:schemeClr val="dk1"/>
                </a:solidFill>
              </a:rPr>
              <a:t>Quick thing to have device names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Signup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Endpoints for registering fingerprints and device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https://i.gyazo.com/73bd2d59cf2c9b27006813496300d074.png"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81" y="3200399"/>
            <a:ext cx="109918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Login and Fingerprint Matcher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Will fingerprint you and try to match you to any devices you have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Has a token slot for logging you in if your fingerprints don’t match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Sends an email if your fingerprints don’t match</a:t>
            </a:r>
            <a:endParaRPr/>
          </a:p>
        </p:txBody>
      </p:sp>
      <p:pic>
        <p:nvPicPr>
          <p:cNvPr descr="https://i.gyazo.com/4f6ef061a578efb91d24a4d64331292e.png"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984" y="3971924"/>
            <a:ext cx="32289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8719939" y="1460230"/>
            <a:ext cx="3472060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1" y="1762067"/>
            <a:ext cx="12192417" cy="5095933"/>
          </a:xfrm>
          <a:custGeom>
            <a:rect b="b" l="l" r="r" t="t"/>
            <a:pathLst>
              <a:path extrusionOk="0" h="5095933" w="12192417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Fingerprints Display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103312" y="2763520"/>
            <a:ext cx="8946541" cy="3484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https://i.gyazo.com/262fd5b9dd0f91e21e8bc54ac62b8635.png" id="197" name="Google Shape;1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312" y="2286162"/>
            <a:ext cx="9508791" cy="455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List of Devices and Deleting Them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New endpoint for displaying all devices a user has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New endpoint for deleting a chosen device from the database</a:t>
            </a:r>
            <a:endParaRPr/>
          </a:p>
        </p:txBody>
      </p:sp>
      <p:pic>
        <p:nvPicPr>
          <p:cNvPr descr="https://i.gyazo.com/366d6f72f20ef90b4000fad9e29e0214.png"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3925856"/>
            <a:ext cx="109156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Canvas Fingerprinting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4055079" y="2052925"/>
            <a:ext cx="59949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Create a bitmap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Draws shapes/text/font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Encode to a base64 string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Hashes the string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Different devices have different hashes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44" y="1971053"/>
            <a:ext cx="2733739" cy="41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002" y="4689500"/>
            <a:ext cx="7083012" cy="14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instant app works?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104200" y="4292722"/>
            <a:ext cx="8946600" cy="21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❖"/>
            </a:pPr>
            <a:r>
              <a:rPr lang="en-US"/>
              <a:t>Digital Assets Link at /.well-known/assetlinks.json to prove domain ownership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❖"/>
            </a:pPr>
            <a:r>
              <a:rPr lang="en-US"/>
              <a:t>Declare intent in Android source code when domain is reached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50" y="1695351"/>
            <a:ext cx="8543100" cy="23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5059500" y="1979475"/>
            <a:ext cx="6064800" cy="160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User can disable allowing instant apps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Off by default?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475" y="1488593"/>
            <a:ext cx="3675192" cy="470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748" y="3656650"/>
            <a:ext cx="70008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103307" y="2052925"/>
            <a:ext cx="40191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 </a:t>
            </a:r>
            <a:r>
              <a:rPr lang="en-US"/>
              <a:t>available</a:t>
            </a:r>
            <a:r>
              <a:rPr lang="en-US"/>
              <a:t> directly through the URL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Only accessible through links(text, google docs, search engines)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475" y="1798025"/>
            <a:ext cx="5789576" cy="4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