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Century Gothic" panose="020B050202020202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7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18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9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0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0B7295-4975-4186-82E9-B936E505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D072-2591-4DD0-AF94-E9A110B7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entury Gothic" panose="020B0502020202020204" pitchFamily="34" charset="0"/>
              </a:rPr>
              <a:t>Features			Future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AD928-715D-4C71-AC3C-2C1E9CA0C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783484"/>
            <a:ext cx="4396339" cy="4195763"/>
          </a:xfrm>
        </p:spPr>
        <p:txBody>
          <a:bodyPr/>
          <a:lstStyle/>
          <a:p>
            <a:r>
              <a:rPr lang="en-CA" dirty="0">
                <a:latin typeface="Century Gothic" panose="020B0502020202020204" pitchFamily="34" charset="0"/>
              </a:rPr>
              <a:t>Authentication using fingerprints</a:t>
            </a:r>
          </a:p>
          <a:p>
            <a:r>
              <a:rPr lang="en-CA" dirty="0">
                <a:latin typeface="Century Gothic" panose="020B0502020202020204" pitchFamily="34" charset="0"/>
              </a:rPr>
              <a:t>Email Tokens for login failures</a:t>
            </a:r>
          </a:p>
          <a:p>
            <a:r>
              <a:rPr lang="en-CA" dirty="0">
                <a:latin typeface="Century Gothic" panose="020B0502020202020204" pitchFamily="34" charset="0"/>
              </a:rPr>
              <a:t>Device creation for valid logins using a token</a:t>
            </a:r>
          </a:p>
          <a:p>
            <a:r>
              <a:rPr lang="en-CA" dirty="0">
                <a:latin typeface="Century Gothic" panose="020B0502020202020204" pitchFamily="34" charset="0"/>
              </a:rPr>
              <a:t>Device listing and deleting</a:t>
            </a:r>
          </a:p>
          <a:p>
            <a:r>
              <a:rPr lang="en-CA" dirty="0">
                <a:latin typeface="Century Gothic" panose="020B0502020202020204" pitchFamily="34" charset="0"/>
              </a:rPr>
              <a:t>API endpoints, implementable for any client</a:t>
            </a:r>
          </a:p>
          <a:p>
            <a:endParaRPr lang="en-CA" dirty="0">
              <a:latin typeface="Century Gothic" panose="020B0502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D0F8F-CB77-436D-8C10-05A83E7F6E4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348471" y="1779002"/>
            <a:ext cx="4396341" cy="4200245"/>
          </a:xfrm>
        </p:spPr>
        <p:txBody>
          <a:bodyPr/>
          <a:lstStyle/>
          <a:p>
            <a:r>
              <a:rPr lang="en-CA" dirty="0">
                <a:latin typeface="Century Gothic" panose="020B0502020202020204" pitchFamily="34" charset="0"/>
              </a:rPr>
              <a:t>More work on our authenticator</a:t>
            </a:r>
          </a:p>
          <a:p>
            <a:r>
              <a:rPr lang="en-CA" dirty="0">
                <a:latin typeface="Century Gothic" panose="020B0502020202020204" pitchFamily="34" charset="0"/>
              </a:rPr>
              <a:t>More fingerprints</a:t>
            </a:r>
          </a:p>
          <a:p>
            <a:r>
              <a:rPr lang="en-CA" dirty="0">
                <a:latin typeface="Century Gothic" panose="020B0502020202020204" pitchFamily="34" charset="0"/>
              </a:rPr>
              <a:t>Strong and weak fingerprints</a:t>
            </a:r>
          </a:p>
          <a:p>
            <a:r>
              <a:rPr lang="en-CA" dirty="0">
                <a:latin typeface="Century Gothic" panose="020B0502020202020204" pitchFamily="34" charset="0"/>
              </a:rPr>
              <a:t>Sets of fingerprints</a:t>
            </a:r>
          </a:p>
        </p:txBody>
      </p:sp>
    </p:spTree>
    <p:extLst>
      <p:ext uri="{BB962C8B-B14F-4D97-AF65-F5344CB8AC3E}">
        <p14:creationId xmlns:p14="http://schemas.microsoft.com/office/powerpoint/2010/main" val="996876258"/>
      </p:ext>
    </p:extLst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Arial</vt:lpstr>
      <vt:lpstr>Noto Sans Symbols</vt:lpstr>
      <vt:lpstr>Ion</vt:lpstr>
      <vt:lpstr>PowerPoint Presentation</vt:lpstr>
      <vt:lpstr>Features   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Mazariegos</dc:creator>
  <cp:lastModifiedBy>Joshua Mazariegos</cp:lastModifiedBy>
  <cp:revision>3</cp:revision>
  <dcterms:modified xsi:type="dcterms:W3CDTF">2019-04-03T08:17:42Z</dcterms:modified>
</cp:coreProperties>
</file>