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8F0C-0D5E-4032-A11F-5D7AC0D43564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F11B-2F48-4C5C-A6F6-CB2F4015B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0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78F0C-0D5E-4032-A11F-5D7AC0D43564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BF11B-2F48-4C5C-A6F6-CB2F4015B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27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91559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9330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83241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98481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82158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74563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86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Grinshpoon</dc:creator>
  <cp:lastModifiedBy>Alon Grinshpoon</cp:lastModifiedBy>
  <cp:revision>1</cp:revision>
  <dcterms:created xsi:type="dcterms:W3CDTF">2017-02-04T16:11:14Z</dcterms:created>
  <dcterms:modified xsi:type="dcterms:W3CDTF">2017-02-04T16:11:14Z</dcterms:modified>
</cp:coreProperties>
</file>