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73" r:id="rId3"/>
    <p:sldId id="269" r:id="rId4"/>
    <p:sldId id="275" r:id="rId5"/>
    <p:sldId id="274" r:id="rId6"/>
    <p:sldId id="270" r:id="rId7"/>
    <p:sldId id="271" r:id="rId8"/>
  </p:sldIdLst>
  <p:sldSz cx="9144000" cy="6858000" type="screen4x3"/>
  <p:notesSz cx="6856413" cy="97139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9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8528A60-B875-4F6C-B11E-DC2DF24EC66F}" type="datetimeFigureOut">
              <a:rPr lang="zh-CN" altLang="en-US"/>
              <a:pPr>
                <a:defRPr/>
              </a:pPr>
              <a:t>2019/8/31</a:t>
            </a:fld>
            <a:endParaRPr lang="zh-CN" altLang="en-US"/>
          </a:p>
        </p:txBody>
      </p:sp>
      <p:sp>
        <p:nvSpPr>
          <p:cNvPr id="92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00125" y="728663"/>
            <a:ext cx="4856163" cy="36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14863"/>
            <a:ext cx="5484813" cy="437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2655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2655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8E5BD62-0A98-4240-B926-732DBB2AA7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844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01F2DC36-76B3-4FB7-9523-94022E6930C9}" type="slidenum">
              <a:rPr lang="zh-CN" altLang="en-US" smtClean="0"/>
              <a:pPr eaLnBrk="1" hangingPunct="1">
                <a:buFont typeface="Arial" charset="0"/>
                <a:buNone/>
              </a:pPr>
              <a:t>2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2C944-4261-4C3A-98CC-103940F31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6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9EC79-3C21-4C88-B7FE-3F404CC8DF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627F2-026C-4F04-AA48-0F6B206E1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7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C1F8F-6B08-4A7E-940D-5E65A131C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1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815F6-4143-46D0-B2FE-4A140270E5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7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6E3A4-406B-4989-B846-4BFF5C1487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5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18E71-E2B2-418F-BF92-4925138D3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8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F3748-7058-43A4-8964-06EFD4FD10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6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26683-08C8-426C-86B2-C7F2D9C9D1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5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D6B24-0A59-49B2-9741-FE7DD8B997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2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0CCDE-5CDE-4667-A6B6-49FE48DDF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0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F6B7D01F-7934-4C41-8DD9-95CF863045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3276600" y="0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/>
              <a:t>宣召经文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18961" y="762070"/>
            <a:ext cx="8861425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dirty="0" smtClean="0"/>
              <a:t>哥后 </a:t>
            </a:r>
            <a:r>
              <a:rPr lang="en-US" altLang="zh-CN" sz="3200" dirty="0" smtClean="0"/>
              <a:t>12 9-10</a:t>
            </a:r>
          </a:p>
          <a:p>
            <a:r>
              <a:rPr lang="en-US" altLang="zh-CN" sz="3200" dirty="0" smtClean="0"/>
              <a:t>9 </a:t>
            </a:r>
            <a:r>
              <a:rPr lang="zh-CN" altLang="en-US" sz="3200" dirty="0"/>
              <a:t>他对我说、我的恩典够你用的．因为我的能力、是在人的软弱上显得完全．所以我更喜欢夸自己的软弱、好叫基督的能力覆庇我．</a:t>
            </a:r>
          </a:p>
          <a:p>
            <a:r>
              <a:rPr lang="en-US" altLang="zh-CN" sz="3200" dirty="0"/>
              <a:t>10 </a:t>
            </a:r>
            <a:r>
              <a:rPr lang="zh-CN" altLang="en-US" sz="3200" dirty="0"/>
              <a:t>我为基督的缘故、就以软弱、凌辱、急难、逼迫、困苦、为可喜乐的．因我什么时候软弱、什么时候就刚强了。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4" descr="https://sh-ctfs.ftn.qq.com/ftn_handler/d9c9b52b853a6451b622abd35ef76333336b74250499758e8c7974a5fd5a84b54a94965e9e0af5c321d5257e96f80ef754d1cf351856f9d243a8c4951cd7cb0b/?fname=*.jpg&amp;pictype=scaled&amp;size=1024*76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8" y="0"/>
            <a:ext cx="906768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57200" y="0"/>
            <a:ext cx="8229600" cy="715963"/>
          </a:xfrm>
        </p:spPr>
        <p:txBody>
          <a:bodyPr/>
          <a:lstStyle/>
          <a:p>
            <a:r>
              <a:rPr lang="zh-CN" b="1" smtClean="0"/>
              <a:t>使徒信经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38200"/>
            <a:ext cx="9144000" cy="5715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zh-CN" sz="2800" smtClean="0">
                <a:latin typeface="黑体" pitchFamily="49" charset="-122"/>
              </a:rPr>
              <a:t>1.</a:t>
            </a:r>
            <a:r>
              <a:rPr lang="zh-CN" sz="2800" b="1" smtClean="0">
                <a:latin typeface="黑体" pitchFamily="49" charset="-122"/>
                <a:ea typeface="黑体" pitchFamily="49" charset="-122"/>
              </a:rPr>
              <a:t>我信上帝，全能的父， 创造天地的主。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zh-CN" sz="2800" b="1" smtClean="0">
                <a:latin typeface="黑体" pitchFamily="49" charset="-122"/>
                <a:ea typeface="黑体" pitchFamily="49" charset="-122"/>
              </a:rPr>
              <a:t>2.</a:t>
            </a:r>
            <a:r>
              <a:rPr lang="zh-CN" sz="2800" b="1" smtClean="0">
                <a:latin typeface="黑体" pitchFamily="49" charset="-122"/>
                <a:ea typeface="黑体" pitchFamily="49" charset="-122"/>
              </a:rPr>
              <a:t>我信我主耶稣基督，上帝的独生子；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zh-CN" sz="2800" b="1" smtClean="0">
                <a:latin typeface="黑体" pitchFamily="49" charset="-122"/>
                <a:ea typeface="黑体" pitchFamily="49" charset="-122"/>
              </a:rPr>
              <a:t>3.</a:t>
            </a:r>
            <a:r>
              <a:rPr lang="zh-CN" sz="2800" b="1" smtClean="0">
                <a:latin typeface="黑体" pitchFamily="49" charset="-122"/>
                <a:ea typeface="黑体" pitchFamily="49" charset="-122"/>
              </a:rPr>
              <a:t>因着圣灵感孕，从童贞女马利亚所生；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zh-CN" sz="2800" b="1" smtClean="0">
                <a:latin typeface="黑体" pitchFamily="49" charset="-122"/>
                <a:ea typeface="黑体" pitchFamily="49" charset="-122"/>
              </a:rPr>
              <a:t>4.</a:t>
            </a:r>
            <a:r>
              <a:rPr lang="zh-CN" sz="2800" b="1" smtClean="0">
                <a:latin typeface="黑体" pitchFamily="49" charset="-122"/>
                <a:ea typeface="黑体" pitchFamily="49" charset="-122"/>
              </a:rPr>
              <a:t>在本丢彼拉多手下受难，被钉在十字架上，受死，埋葬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zh-CN" sz="2800" b="1" smtClean="0">
                <a:latin typeface="黑体" pitchFamily="49" charset="-122"/>
                <a:ea typeface="黑体" pitchFamily="49" charset="-122"/>
              </a:rPr>
              <a:t>5.</a:t>
            </a:r>
            <a:r>
              <a:rPr lang="zh-CN" sz="2800" b="1" smtClean="0">
                <a:latin typeface="黑体" pitchFamily="49" charset="-122"/>
                <a:ea typeface="黑体" pitchFamily="49" charset="-122"/>
              </a:rPr>
              <a:t>降在阴间；第三天从死里复活；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zh-CN" sz="2800" b="1" smtClean="0">
                <a:latin typeface="黑体" pitchFamily="49" charset="-122"/>
                <a:ea typeface="黑体" pitchFamily="49" charset="-122"/>
              </a:rPr>
              <a:t>6.</a:t>
            </a:r>
            <a:r>
              <a:rPr lang="zh-CN" sz="2800" b="1" smtClean="0">
                <a:latin typeface="黑体" pitchFamily="49" charset="-122"/>
                <a:ea typeface="黑体" pitchFamily="49" charset="-122"/>
              </a:rPr>
              <a:t>他升天，坐在全能父上帝的右边；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zh-CN" sz="2800" b="1" smtClean="0">
                <a:latin typeface="黑体" pitchFamily="49" charset="-122"/>
                <a:ea typeface="黑体" pitchFamily="49" charset="-122"/>
              </a:rPr>
              <a:t>7.</a:t>
            </a:r>
            <a:r>
              <a:rPr lang="zh-CN" sz="2800" b="1" smtClean="0">
                <a:latin typeface="黑体" pitchFamily="49" charset="-122"/>
                <a:ea typeface="黑体" pitchFamily="49" charset="-122"/>
              </a:rPr>
              <a:t>将来必从那里降临，审判活人，死人。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zh-CN" sz="2800" b="1" smtClean="0">
                <a:latin typeface="黑体" pitchFamily="49" charset="-122"/>
                <a:ea typeface="黑体" pitchFamily="49" charset="-122"/>
              </a:rPr>
              <a:t>8.</a:t>
            </a:r>
            <a:r>
              <a:rPr lang="zh-CN" sz="2800" b="1" smtClean="0">
                <a:latin typeface="黑体" pitchFamily="49" charset="-122"/>
                <a:ea typeface="黑体" pitchFamily="49" charset="-122"/>
              </a:rPr>
              <a:t>我信圣灵；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zh-CN" sz="2800" b="1" smtClean="0">
                <a:latin typeface="黑体" pitchFamily="49" charset="-122"/>
                <a:ea typeface="黑体" pitchFamily="49" charset="-122"/>
              </a:rPr>
              <a:t>9.</a:t>
            </a:r>
            <a:r>
              <a:rPr lang="zh-CN" sz="2800" b="1" smtClean="0">
                <a:latin typeface="黑体" pitchFamily="49" charset="-122"/>
                <a:ea typeface="黑体" pitchFamily="49" charset="-122"/>
              </a:rPr>
              <a:t>我信圣而公之教会；我信圣徒相通；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zh-CN" sz="2800" b="1" smtClean="0">
                <a:latin typeface="黑体" pitchFamily="49" charset="-122"/>
                <a:ea typeface="黑体" pitchFamily="49" charset="-122"/>
              </a:rPr>
              <a:t>10.</a:t>
            </a:r>
            <a:r>
              <a:rPr lang="zh-CN" sz="2800" b="1" smtClean="0">
                <a:latin typeface="黑体" pitchFamily="49" charset="-122"/>
                <a:ea typeface="黑体" pitchFamily="49" charset="-122"/>
              </a:rPr>
              <a:t>我信罪得赦免，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zh-CN" sz="2800" b="1" smtClean="0">
                <a:latin typeface="黑体" pitchFamily="49" charset="-122"/>
                <a:ea typeface="黑体" pitchFamily="49" charset="-122"/>
              </a:rPr>
              <a:t>11.</a:t>
            </a:r>
            <a:r>
              <a:rPr lang="zh-CN" sz="2800" b="1" smtClean="0">
                <a:latin typeface="黑体" pitchFamily="49" charset="-122"/>
                <a:ea typeface="黑体" pitchFamily="49" charset="-122"/>
              </a:rPr>
              <a:t>我信身体复活；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zh-CN" sz="2800" b="1" smtClean="0">
                <a:latin typeface="黑体" pitchFamily="49" charset="-122"/>
                <a:ea typeface="黑体" pitchFamily="49" charset="-122"/>
              </a:rPr>
              <a:t>12.</a:t>
            </a:r>
            <a:r>
              <a:rPr lang="zh-CN" sz="2800" b="1" smtClean="0">
                <a:latin typeface="黑体" pitchFamily="49" charset="-122"/>
                <a:ea typeface="黑体" pitchFamily="49" charset="-122"/>
              </a:rPr>
              <a:t>我信永生。阿们！</a:t>
            </a:r>
            <a:r>
              <a:rPr lang="zh-CN" sz="28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 descr="十字架_2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4" descr="https://mail.qq.com/cgi-bin/magick?mailid=ZL1905-1gl_ADuG~sQpGghSphpid85&amp;filename=IMG_20180505_221907.jpg&amp;sid=4zxfECuWp5l0Ljx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" name="AutoShape 6" descr="https://mail.qq.com/cgi-bin/magick?mailid=ZL1905-1gl_ADuG~sQpGghSphpid85&amp;filename=IMG_20180505_221907.jpg&amp;sid=4zxfECuWp5l0Ljxm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AutoShape 8" descr="https://mail.qq.com/cgi-bin/download?mailid=ZL1905-1gl_ADuG~sQpGghSphpid85&amp;filename=IMG_20180505_221907.jpg&amp;sid=4zxfECuWp5l0Ljxm&amp;type=json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9" name="AutoShape 10" descr="https://mail.qq.com/cgi-bin/download?mailid=ZL1905-1gl_ADuG~sQpGghSphpid85&amp;filename=IMG_20180505_221907.jpg&amp;sid=4zxfECuWp5l0Ljxm&amp;type=json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0" name="AutoShape 12" descr="https://mail.qq.com/cgi-bin/download?mailid=ZL1905-1gl_ADuG~sQpGghSphpid85&amp;filename=IMG_20180505_221907.jpg&amp;sid=4zxfECuWp5l0Ljxm&amp;type=json"/>
          <p:cNvSpPr>
            <a:spLocks noChangeAspect="1" noChangeArrowheads="1"/>
          </p:cNvSpPr>
          <p:nvPr/>
        </p:nvSpPr>
        <p:spPr bwMode="auto">
          <a:xfrm>
            <a:off x="765175" y="4651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" name="AutoShape 9" descr="âä»è¦ä¸»èªå·± 245âçå¾çæç´¢ç»æ"/>
          <p:cNvSpPr>
            <a:spLocks noChangeAspect="1" noChangeArrowheads="1"/>
          </p:cNvSpPr>
          <p:nvPr/>
        </p:nvSpPr>
        <p:spPr bwMode="auto">
          <a:xfrm>
            <a:off x="917575" y="6175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2" name="AutoShape 11" descr="âä»è¦ä¸»èªå·± 245âçå¾çæç´¢ç»æ"/>
          <p:cNvSpPr>
            <a:spLocks noChangeAspect="1" noChangeArrowheads="1"/>
          </p:cNvSpPr>
          <p:nvPr/>
        </p:nvSpPr>
        <p:spPr bwMode="auto">
          <a:xfrm>
            <a:off x="1069975" y="769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3" name="AutoShape 13" descr="âä»è¦ä¸»èªå·± 245âçå¾çæç´¢ç»æ"/>
          <p:cNvSpPr>
            <a:spLocks noChangeAspect="1" noChangeArrowheads="1"/>
          </p:cNvSpPr>
          <p:nvPr/>
        </p:nvSpPr>
        <p:spPr bwMode="auto">
          <a:xfrm>
            <a:off x="1222375" y="922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57200" y="274638"/>
            <a:ext cx="8229600" cy="1039812"/>
          </a:xfrm>
        </p:spPr>
        <p:txBody>
          <a:bodyPr/>
          <a:lstStyle/>
          <a:p>
            <a:r>
              <a:rPr lang="zh-CN" sz="4800" b="1" smtClean="0"/>
              <a:t>主祷文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9144000" cy="52578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zh-CN" smtClean="0"/>
              <a:t>   </a:t>
            </a:r>
            <a:r>
              <a:rPr lang="zh-CN" sz="4000" b="1" smtClean="0"/>
              <a:t>我们在天上的父：愿人都尊你的名为圣。愿你的国降临。愿你的旨意行在地上，如同行在天上。我们日用的饮食，今日赐给我们。免我们的债，如同我们免了人的债。不叫我们遇见试探。救我们脱离凶恶。因为国度、权柄、荣耀，全是你的，直到永远。阿们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6000" smtClean="0"/>
              <a:t>三一颂</a:t>
            </a:r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846263"/>
            <a:ext cx="7696200" cy="4630737"/>
          </a:xfrm>
        </p:spPr>
        <p:txBody>
          <a:bodyPr/>
          <a:lstStyle/>
          <a:p>
            <a:r>
              <a:rPr lang="zh-CN" altLang="en-US" sz="4000" b="1" smtClean="0">
                <a:latin typeface="黑体" pitchFamily="49" charset="-122"/>
              </a:rPr>
              <a:t>赞美天父   万福之根 </a:t>
            </a:r>
          </a:p>
          <a:p>
            <a:r>
              <a:rPr lang="zh-CN" altLang="en-US" sz="4000" b="1" smtClean="0">
                <a:latin typeface="黑体" pitchFamily="49" charset="-122"/>
              </a:rPr>
              <a:t>世上万民   赞美主恩</a:t>
            </a:r>
          </a:p>
          <a:p>
            <a:r>
              <a:rPr lang="zh-CN" altLang="en-US" sz="4000" b="1" smtClean="0">
                <a:latin typeface="黑体" pitchFamily="49" charset="-122"/>
              </a:rPr>
              <a:t>天使天军   赞美主名</a:t>
            </a:r>
          </a:p>
          <a:p>
            <a:r>
              <a:rPr lang="zh-CN" altLang="en-US" sz="4000" b="1" smtClean="0">
                <a:latin typeface="黑体" pitchFamily="49" charset="-122"/>
              </a:rPr>
              <a:t>赞美圣父   圣子   圣灵</a:t>
            </a:r>
          </a:p>
          <a:p>
            <a:r>
              <a:rPr lang="zh-CN" altLang="en-US" sz="4000" b="1" smtClean="0">
                <a:latin typeface="黑体" pitchFamily="49" charset="-122"/>
              </a:rPr>
              <a:t>阿们</a:t>
            </a:r>
            <a:r>
              <a:rPr lang="en-US" sz="4000" b="1" smtClean="0">
                <a:latin typeface="黑体" pitchFamily="49" charset="-122"/>
              </a:rPr>
              <a:t> 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1149</TotalTime>
  <Pages>0</Pages>
  <Words>357</Words>
  <Characters>0</Characters>
  <Application>Microsoft Office PowerPoint</Application>
  <DocSecurity>0</DocSecurity>
  <PresentationFormat>全屏显示(4:3)</PresentationFormat>
  <Lines>0</Lines>
  <Paragraphs>26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默认设计模板</vt:lpstr>
      <vt:lpstr>PowerPoint 演示文稿</vt:lpstr>
      <vt:lpstr>PowerPoint 演示文稿</vt:lpstr>
      <vt:lpstr>使徒信经</vt:lpstr>
      <vt:lpstr>PowerPoint 演示文稿</vt:lpstr>
      <vt:lpstr>PowerPoint 演示文稿</vt:lpstr>
      <vt:lpstr>主祷文</vt:lpstr>
      <vt:lpstr>三一颂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</dc:creator>
  <cp:lastModifiedBy>admin</cp:lastModifiedBy>
  <cp:revision>881</cp:revision>
  <dcterms:created xsi:type="dcterms:W3CDTF">2013-01-30T08:10:10Z</dcterms:created>
  <dcterms:modified xsi:type="dcterms:W3CDTF">2019-08-31T14:20:01Z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2052-9.1.0.4468</vt:lpwstr>
  </property>
</Properties>
</file>