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17-Aug-24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17-Aug-24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17-Aug-24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17-Aug-24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17-Aug-24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17-Aug-24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17-Aug-24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17-Aug-24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17-Aug-24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17-Aug-24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17-Aug-24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17-Aug-24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RentalPriceAnalysis/RentalPrice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3595456-A5C0-43F7-A6E6-E38BF1B4E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Airbnb Rental Price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353EBB1-DD4E-401F-AF1C-7318973E7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8/17/2024 9:43:39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ntal Price Analysis">
            <a:extLst>
              <a:ext uri="{FF2B5EF4-FFF2-40B4-BE49-F238E27FC236}">
                <a16:creationId xmlns:a16="http://schemas.microsoft.com/office/drawing/2014/main" id="{7B905313-7372-4C12-8C96-45B88B2C9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394"/>
            <a:ext cx="12192000" cy="645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ntal Price Analysis">
            <a:extLst>
              <a:ext uri="{FF2B5EF4-FFF2-40B4-BE49-F238E27FC236}">
                <a16:creationId xmlns:a16="http://schemas.microsoft.com/office/drawing/2014/main" id="{6AEB29CC-AE70-4A94-8825-C398D3D5D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394"/>
            <a:ext cx="12192000" cy="645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7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Airbnb Rental Price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Alona Slonkina</cp:lastModifiedBy>
  <cp:revision>1</cp:revision>
  <dcterms:created xsi:type="dcterms:W3CDTF">2024-08-17T09:43:39Z</dcterms:created>
  <dcterms:modified xsi:type="dcterms:W3CDTF">2024-08-17T09:50:16Z</dcterms:modified>
</cp:coreProperties>
</file>