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ntal Price Analysis">
            <a:extLst>
              <a:ext uri="{FF2B5EF4-FFF2-40B4-BE49-F238E27FC236}">
                <a16:creationId xmlns:a16="http://schemas.microsoft.com/office/drawing/2014/main" id="{625543A4-AC51-43FF-84B9-DD149902D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94"/>
            <a:ext cx="12192000" cy="6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Alona Slonkina</cp:lastModifiedBy>
  <cp:revision>1</cp:revision>
  <dcterms:created xsi:type="dcterms:W3CDTF">2024-02-03T19:58:57Z</dcterms:created>
  <dcterms:modified xsi:type="dcterms:W3CDTF">2024-02-03T20:00:23Z</dcterms:modified>
</cp:coreProperties>
</file>