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307" r:id="rId3"/>
    <p:sldId id="308" r:id="rId4"/>
    <p:sldId id="309" r:id="rId5"/>
    <p:sldId id="258" r:id="rId6"/>
    <p:sldId id="321" r:id="rId7"/>
    <p:sldId id="328" r:id="rId8"/>
    <p:sldId id="301" r:id="rId9"/>
    <p:sldId id="278" r:id="rId10"/>
    <p:sldId id="322" r:id="rId11"/>
    <p:sldId id="323" r:id="rId12"/>
    <p:sldId id="325" r:id="rId13"/>
    <p:sldId id="327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5B626-8CB4-42D0-921A-87E3E14A8CF6}">
          <p14:sldIdLst>
            <p14:sldId id="307"/>
            <p14:sldId id="308"/>
            <p14:sldId id="309"/>
            <p14:sldId id="258"/>
            <p14:sldId id="321"/>
            <p14:sldId id="328"/>
            <p14:sldId id="301"/>
            <p14:sldId id="278"/>
            <p14:sldId id="322"/>
            <p14:sldId id="323"/>
            <p14:sldId id="325"/>
            <p14:sldId id="327"/>
            <p14:sldId id="31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368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29,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Worksheet1.xlsx"/><Relationship Id="rId4" Type="http://schemas.openxmlformats.org/officeDocument/2006/relationships/hyperlink" Target="Test_case%20Group%202.xls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05294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29418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Magento Mobile Shop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Effectiveness = (No. of defects detected using test cases * 100) / (Total No. of defects detected in testing)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 of defects detected using test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cases = 13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No. of defects detected in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 = 20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Test case Effectiveness =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65%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Tracebelity</a:t>
            </a:r>
            <a:r>
              <a:rPr lang="en-US" dirty="0"/>
              <a:t>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441669"/>
              </p:ext>
            </p:extLst>
          </p:nvPr>
        </p:nvGraphicFramePr>
        <p:xfrm>
          <a:off x="152400" y="1143000"/>
          <a:ext cx="236220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419"/>
                <a:gridCol w="1685781"/>
              </a:tblGrid>
              <a:tr h="839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Business Requirements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Business Requirements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7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The URL should be visible in every page of the Website.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a registered user can access the website.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39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password field should accept one special character ,uppercase and lower case and no blank spaces.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39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the registered user has an accessibility to make payments in payment gateways.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LogIn button sould be present in every page of the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Only valid username should be accepted having alphabets.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93378"/>
              </p:ext>
            </p:extLst>
          </p:nvPr>
        </p:nvGraphicFramePr>
        <p:xfrm>
          <a:off x="5638800" y="1143000"/>
          <a:ext cx="3428999" cy="4876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475"/>
                <a:gridCol w="459754"/>
                <a:gridCol w="459754"/>
                <a:gridCol w="459754"/>
                <a:gridCol w="459754"/>
                <a:gridCol w="459754"/>
                <a:gridCol w="459754"/>
              </a:tblGrid>
              <a:tr h="40640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Requirements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B003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B004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27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TestCaseId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27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TC_UC_001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40640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TC_UC_002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40640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TC_UC_003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27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TC_UC_004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27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TC_UC_005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TC_UC_006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TC_ST_009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  <a:tr h="1354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TC_CE_009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37609"/>
              </p:ext>
            </p:extLst>
          </p:nvPr>
        </p:nvGraphicFramePr>
        <p:xfrm>
          <a:off x="2667000" y="1066800"/>
          <a:ext cx="2819397" cy="4955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050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Requirements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3050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TC_S_001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45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TC_S_002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45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TC_S_003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3050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TC_S_004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3050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TC_S_005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1525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TC_S_006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1525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TC_S_007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1525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TC_S_008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27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TC_IS_001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27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TC_IS_002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27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TC_IS_003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27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TC_IS_004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27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TC_IS_005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27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TC_IS_006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  <a:tr h="27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TC_IS_007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0800" y="1828800"/>
            <a:ext cx="39624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/>
              <a:t>Any Queries?</a:t>
            </a:r>
          </a:p>
        </p:txBody>
      </p:sp>
      <p:pic>
        <p:nvPicPr>
          <p:cNvPr id="3078" name="Picture 6" descr="Image result for question mar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19475"/>
            <a:ext cx="21336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81000" y="2667000"/>
            <a:ext cx="82296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Alok Nanda</a:t>
            </a:r>
            <a:endParaRPr lang="en-US" sz="2400" i="1" dirty="0"/>
          </a:p>
          <a:p>
            <a:r>
              <a:rPr lang="en-US" sz="2400" i="1" dirty="0" smtClean="0"/>
              <a:t>Anwesha Basu</a:t>
            </a:r>
            <a:endParaRPr lang="en-US" sz="2400" i="1" dirty="0"/>
          </a:p>
          <a:p>
            <a:r>
              <a:rPr lang="en-US" sz="2400" i="1" dirty="0" smtClean="0"/>
              <a:t>Ashish Choudhary</a:t>
            </a:r>
            <a:endParaRPr lang="en-US" sz="2400" i="1" dirty="0"/>
          </a:p>
          <a:p>
            <a:r>
              <a:rPr lang="en-US" sz="2400" i="1" dirty="0" smtClean="0"/>
              <a:t>Ayush Srivastava</a:t>
            </a:r>
            <a:endParaRPr lang="en-US" sz="2400" i="1" dirty="0"/>
          </a:p>
          <a:p>
            <a:r>
              <a:rPr lang="en-US" sz="2400" i="1" dirty="0" smtClean="0"/>
              <a:t>Badal Ahuja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272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Group: 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399" y="1066800"/>
            <a:ext cx="6185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https://</a:t>
            </a:r>
            <a:r>
              <a:rPr lang="en-US" sz="2800" b="1" i="1" dirty="0" smtClean="0"/>
              <a:t>www.magentomobileshop.com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90020"/>
            <a:ext cx="7696200" cy="469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Magento Mobile Shop is an upcoming native app builder brand that aims at revolutionizing the ecommerce businesses around the globe.</a:t>
            </a:r>
          </a:p>
          <a:p>
            <a:pPr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With its free Magento mobile app extension, anybody can easily create fully native applications with rich functionality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+mn-lt"/>
              </a:rPr>
            </a:br>
            <a:endParaRPr lang="en-US" sz="2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/>
          <a:lstStyle/>
          <a:p>
            <a:r>
              <a:rPr lang="en-US" b="1" dirty="0"/>
              <a:t>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4478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User/Customer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Admin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3058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122238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99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715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skerville Old Face" pitchFamily="18" charset="0"/>
              </a:rPr>
              <a:t>TEST CASES</a:t>
            </a:r>
          </a:p>
        </p:txBody>
      </p:sp>
      <p:graphicFrame>
        <p:nvGraphicFramePr>
          <p:cNvPr id="9" name="Object 8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4565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715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DEFECT REPORT</a:t>
            </a:r>
            <a:endParaRPr lang="en-US" sz="4000" dirty="0">
              <a:latin typeface="Baskerville Old Fac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367466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Adequacy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Adequacy = No. Of actual test cases * 100 / No. of 				test cases estimated.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our case: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 of actual test cases       = 39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 of test cases estimated = 45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Adequacy =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86.66%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527</Words>
  <Application>Microsoft Office PowerPoint</Application>
  <PresentationFormat>On-screen Show (4:3)</PresentationFormat>
  <Paragraphs>362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Executive</vt:lpstr>
      <vt:lpstr>Office Theme</vt:lpstr>
      <vt:lpstr>Worksheet</vt:lpstr>
      <vt:lpstr>PowerPoint Presentation</vt:lpstr>
      <vt:lpstr>TEAM MEMBERS</vt:lpstr>
      <vt:lpstr>PowerPoint Presentation</vt:lpstr>
      <vt:lpstr>OVERVIEW OF THE PROJECT</vt:lpstr>
      <vt:lpstr>Actors</vt:lpstr>
      <vt:lpstr>PowerPoint Presentation</vt:lpstr>
      <vt:lpstr>PowerPoint Presentation</vt:lpstr>
      <vt:lpstr>PowerPoint Presentation</vt:lpstr>
      <vt:lpstr>Test Case Adequacy :</vt:lpstr>
      <vt:lpstr>Test Case Effectiveness:</vt:lpstr>
      <vt:lpstr>Tracebelity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IG, hwdlab1B</cp:lastModifiedBy>
  <cp:revision>131</cp:revision>
  <dcterms:created xsi:type="dcterms:W3CDTF">2015-08-27T08:52:20Z</dcterms:created>
  <dcterms:modified xsi:type="dcterms:W3CDTF">2018-11-29T13:14:50Z</dcterms:modified>
</cp:coreProperties>
</file>