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Alfa Slab One"/>
      <p:regular r:id="rId1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AlfaSlabOne-regular.fntdata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