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4086-2685-4034-ABFB-C7F3AE016F8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EF2F-05BC-4E87-A99A-CFBA1349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43" y="1458838"/>
            <a:ext cx="1057275" cy="39147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63715" y="1671215"/>
            <a:ext cx="280158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2563715" y="3522414"/>
            <a:ext cx="4175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5" y="3746468"/>
            <a:ext cx="1622945" cy="1622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51" y="1209116"/>
            <a:ext cx="6943725" cy="441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2" y="1327763"/>
            <a:ext cx="2001541" cy="20015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719" y="2821999"/>
            <a:ext cx="15985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>
                    <a:lumMod val="50000"/>
                  </a:schemeClr>
                </a:solidFill>
              </a:rPr>
              <a:t>Adrenal cortex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542" y="1205457"/>
            <a:ext cx="23041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 Stress adaptation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14514" y="3410857"/>
            <a:ext cx="12192000" cy="145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873" y="5096657"/>
            <a:ext cx="9934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>
                    <a:lumMod val="50000"/>
                  </a:schemeClr>
                </a:solidFill>
              </a:rPr>
              <a:t>Thyroid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6" y="3430924"/>
            <a:ext cx="231414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 Thermoregulation 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 &amp;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Metabolism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1772" y="5609771"/>
            <a:ext cx="12192000" cy="145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7257" y="1197426"/>
            <a:ext cx="12192000" cy="145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7257" y="1068899"/>
            <a:ext cx="433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</a:rPr>
              <a:t>A</a:t>
            </a:r>
            <a:endParaRPr lang="en-US" sz="32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88" y="3281874"/>
            <a:ext cx="4154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</a:rPr>
              <a:t>B</a:t>
            </a:r>
            <a:endParaRPr lang="en-US" sz="32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43" y="1458838"/>
            <a:ext cx="1057275" cy="39147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63715" y="1671215"/>
            <a:ext cx="280158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2563715" y="3522414"/>
            <a:ext cx="417586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3" y="3541194"/>
            <a:ext cx="1622945" cy="1622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51" y="1209116"/>
            <a:ext cx="6943725" cy="441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4" y="1325228"/>
            <a:ext cx="2001541" cy="20015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2522" y="1263156"/>
            <a:ext cx="15835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bg1">
                    <a:lumMod val="50000"/>
                  </a:schemeClr>
                </a:solidFill>
              </a:rPr>
              <a:t>Adrenal</a:t>
            </a:r>
            <a:r>
              <a:rPr lang="en-US" b="1" dirty="0" smtClean="0">
                <a:ln w="0"/>
                <a:solidFill>
                  <a:schemeClr val="bg1">
                    <a:lumMod val="50000"/>
                  </a:schemeClr>
                </a:solidFill>
              </a:rPr>
              <a:t> cortex</a:t>
            </a:r>
            <a:endParaRPr lang="en-US" b="1" cap="none" spc="0" dirty="0" smtClean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118" y="2299487"/>
            <a:ext cx="9934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Cortisol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118" y="2714307"/>
            <a:ext cx="19013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Stress adaptation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14514" y="3410857"/>
            <a:ext cx="12192000" cy="145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63564" y="3445254"/>
            <a:ext cx="9086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bg1">
                    <a:lumMod val="50000"/>
                  </a:schemeClr>
                </a:solidFill>
              </a:rPr>
              <a:t>Thyroid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18" y="4481585"/>
            <a:ext cx="9934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T3/T4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818" y="4896405"/>
            <a:ext cx="190137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Thermoregulation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Metabolism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1772" y="5609771"/>
            <a:ext cx="12192000" cy="145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7257" y="1197426"/>
            <a:ext cx="12192000" cy="145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7257" y="1155434"/>
            <a:ext cx="433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</a:rPr>
              <a:t>A</a:t>
            </a:r>
            <a:endParaRPr lang="en-US" sz="32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88" y="3339834"/>
            <a:ext cx="4154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</a:rPr>
              <a:t>B</a:t>
            </a:r>
            <a:endParaRPr lang="en-US" sz="32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alonlab</dc:creator>
  <cp:lastModifiedBy>alonlab</cp:lastModifiedBy>
  <cp:revision>4</cp:revision>
  <dcterms:created xsi:type="dcterms:W3CDTF">2020-01-26T14:21:03Z</dcterms:created>
  <dcterms:modified xsi:type="dcterms:W3CDTF">2020-01-26T14:46:25Z</dcterms:modified>
</cp:coreProperties>
</file>