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09" autoAdjust="0"/>
  </p:normalViewPr>
  <p:slideViewPr>
    <p:cSldViewPr snapToGrid="0">
      <p:cViewPr>
        <p:scale>
          <a:sx n="125" d="100"/>
          <a:sy n="125" d="100"/>
        </p:scale>
        <p:origin x="2124" y="-19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13" indent="0" algn="ctr">
              <a:buNone/>
              <a:defRPr sz="1500"/>
            </a:lvl2pPr>
            <a:lvl3pPr marL="685825" indent="0" algn="ctr">
              <a:buNone/>
              <a:defRPr sz="1349"/>
            </a:lvl3pPr>
            <a:lvl4pPr marL="1028738" indent="0" algn="ctr">
              <a:buNone/>
              <a:defRPr sz="1200"/>
            </a:lvl4pPr>
            <a:lvl5pPr marL="1371651" indent="0" algn="ctr">
              <a:buNone/>
              <a:defRPr sz="1200"/>
            </a:lvl5pPr>
            <a:lvl6pPr marL="1714564" indent="0" algn="ctr">
              <a:buNone/>
              <a:defRPr sz="1200"/>
            </a:lvl6pPr>
            <a:lvl7pPr marL="2057478" indent="0" algn="ctr">
              <a:buNone/>
              <a:defRPr sz="1200"/>
            </a:lvl7pPr>
            <a:lvl8pPr marL="2400391" indent="0" algn="ctr">
              <a:buNone/>
              <a:defRPr sz="1200"/>
            </a:lvl8pPr>
            <a:lvl9pPr marL="274330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30B-D02E-4974-948F-0B9B7DABA51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5CE-B97D-434D-8DD3-A86EA952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5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30B-D02E-4974-948F-0B9B7DABA51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5CE-B97D-434D-8DD3-A86EA952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0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30B-D02E-4974-948F-0B9B7DABA51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5CE-B97D-434D-8DD3-A86EA952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6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30B-D02E-4974-948F-0B9B7DABA51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5CE-B97D-434D-8DD3-A86EA952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4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3"/>
            <a:ext cx="5915025" cy="2666999"/>
          </a:xfrm>
        </p:spPr>
        <p:txBody>
          <a:bodyPr/>
          <a:lstStyle>
            <a:lvl1pPr marL="0" indent="0">
              <a:buNone/>
              <a:defRPr sz="1801">
                <a:solidFill>
                  <a:schemeClr val="tx1"/>
                </a:solidFill>
              </a:defRPr>
            </a:lvl1pPr>
            <a:lvl2pPr marL="3429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25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7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30B-D02E-4974-948F-0B9B7DABA51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5CE-B97D-434D-8DD3-A86EA952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4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30B-D02E-4974-948F-0B9B7DABA51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5CE-B97D-434D-8DD3-A86EA952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3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9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4" y="2988734"/>
            <a:ext cx="2901255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13" indent="0">
              <a:buNone/>
              <a:defRPr sz="1500" b="1"/>
            </a:lvl2pPr>
            <a:lvl3pPr marL="685825" indent="0">
              <a:buNone/>
              <a:defRPr sz="1349" b="1"/>
            </a:lvl3pPr>
            <a:lvl4pPr marL="1028738" indent="0">
              <a:buNone/>
              <a:defRPr sz="1200" b="1"/>
            </a:lvl4pPr>
            <a:lvl5pPr marL="1371651" indent="0">
              <a:buNone/>
              <a:defRPr sz="1200" b="1"/>
            </a:lvl5pPr>
            <a:lvl6pPr marL="1714564" indent="0">
              <a:buNone/>
              <a:defRPr sz="1200" b="1"/>
            </a:lvl6pPr>
            <a:lvl7pPr marL="2057478" indent="0">
              <a:buNone/>
              <a:defRPr sz="1200" b="1"/>
            </a:lvl7pPr>
            <a:lvl8pPr marL="2400391" indent="0">
              <a:buNone/>
              <a:defRPr sz="1200" b="1"/>
            </a:lvl8pPr>
            <a:lvl9pPr marL="2743302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4" y="4453468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13" indent="0">
              <a:buNone/>
              <a:defRPr sz="1500" b="1"/>
            </a:lvl2pPr>
            <a:lvl3pPr marL="685825" indent="0">
              <a:buNone/>
              <a:defRPr sz="1349" b="1"/>
            </a:lvl3pPr>
            <a:lvl4pPr marL="1028738" indent="0">
              <a:buNone/>
              <a:defRPr sz="1200" b="1"/>
            </a:lvl4pPr>
            <a:lvl5pPr marL="1371651" indent="0">
              <a:buNone/>
              <a:defRPr sz="1200" b="1"/>
            </a:lvl5pPr>
            <a:lvl6pPr marL="1714564" indent="0">
              <a:buNone/>
              <a:defRPr sz="1200" b="1"/>
            </a:lvl6pPr>
            <a:lvl7pPr marL="2057478" indent="0">
              <a:buNone/>
              <a:defRPr sz="1200" b="1"/>
            </a:lvl7pPr>
            <a:lvl8pPr marL="2400391" indent="0">
              <a:buNone/>
              <a:defRPr sz="1200" b="1"/>
            </a:lvl8pPr>
            <a:lvl9pPr marL="2743302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8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30B-D02E-4974-948F-0B9B7DABA51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5CE-B97D-434D-8DD3-A86EA952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30B-D02E-4974-948F-0B9B7DABA51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5CE-B97D-434D-8DD3-A86EA952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1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30B-D02E-4974-948F-0B9B7DABA51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5CE-B97D-434D-8DD3-A86EA952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6" y="1755430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13" indent="0">
              <a:buNone/>
              <a:defRPr sz="1051"/>
            </a:lvl2pPr>
            <a:lvl3pPr marL="685825" indent="0">
              <a:buNone/>
              <a:defRPr sz="900"/>
            </a:lvl3pPr>
            <a:lvl4pPr marL="1028738" indent="0">
              <a:buNone/>
              <a:defRPr sz="750"/>
            </a:lvl4pPr>
            <a:lvl5pPr marL="1371651" indent="0">
              <a:buNone/>
              <a:defRPr sz="750"/>
            </a:lvl5pPr>
            <a:lvl6pPr marL="1714564" indent="0">
              <a:buNone/>
              <a:defRPr sz="750"/>
            </a:lvl6pPr>
            <a:lvl7pPr marL="2057478" indent="0">
              <a:buNone/>
              <a:defRPr sz="750"/>
            </a:lvl7pPr>
            <a:lvl8pPr marL="2400391" indent="0">
              <a:buNone/>
              <a:defRPr sz="750"/>
            </a:lvl8pPr>
            <a:lvl9pPr marL="2743302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30B-D02E-4974-948F-0B9B7DABA51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5CE-B97D-434D-8DD3-A86EA952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2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6" y="1755430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13" indent="0">
              <a:buNone/>
              <a:defRPr sz="2100"/>
            </a:lvl2pPr>
            <a:lvl3pPr marL="685825" indent="0">
              <a:buNone/>
              <a:defRPr sz="1801"/>
            </a:lvl3pPr>
            <a:lvl4pPr marL="1028738" indent="0">
              <a:buNone/>
              <a:defRPr sz="1500"/>
            </a:lvl4pPr>
            <a:lvl5pPr marL="1371651" indent="0">
              <a:buNone/>
              <a:defRPr sz="1500"/>
            </a:lvl5pPr>
            <a:lvl6pPr marL="1714564" indent="0">
              <a:buNone/>
              <a:defRPr sz="1500"/>
            </a:lvl6pPr>
            <a:lvl7pPr marL="2057478" indent="0">
              <a:buNone/>
              <a:defRPr sz="1500"/>
            </a:lvl7pPr>
            <a:lvl8pPr marL="2400391" indent="0">
              <a:buNone/>
              <a:defRPr sz="1500"/>
            </a:lvl8pPr>
            <a:lvl9pPr marL="274330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13" indent="0">
              <a:buNone/>
              <a:defRPr sz="1051"/>
            </a:lvl2pPr>
            <a:lvl3pPr marL="685825" indent="0">
              <a:buNone/>
              <a:defRPr sz="900"/>
            </a:lvl3pPr>
            <a:lvl4pPr marL="1028738" indent="0">
              <a:buNone/>
              <a:defRPr sz="750"/>
            </a:lvl4pPr>
            <a:lvl5pPr marL="1371651" indent="0">
              <a:buNone/>
              <a:defRPr sz="750"/>
            </a:lvl5pPr>
            <a:lvl6pPr marL="1714564" indent="0">
              <a:buNone/>
              <a:defRPr sz="750"/>
            </a:lvl6pPr>
            <a:lvl7pPr marL="2057478" indent="0">
              <a:buNone/>
              <a:defRPr sz="750"/>
            </a:lvl7pPr>
            <a:lvl8pPr marL="2400391" indent="0">
              <a:buNone/>
              <a:defRPr sz="750"/>
            </a:lvl8pPr>
            <a:lvl9pPr marL="2743302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30B-D02E-4974-948F-0B9B7DABA51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5CE-B97D-434D-8DD3-A86EA952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649119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6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930B-D02E-4974-948F-0B9B7DABA51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11300186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6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45CE-B97D-434D-8DD3-A86EA952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5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2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6" indent="-171456" algn="l" defTabSz="68582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71" indent="-171456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82" indent="-171456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95" indent="-171456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109" indent="-171456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6022" indent="-171456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935" indent="-171456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845" indent="-171456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760" indent="-171456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13" algn="l" defTabSz="68582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25" algn="l" defTabSz="68582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8" algn="l" defTabSz="68582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51" algn="l" defTabSz="68582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64" algn="l" defTabSz="68582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8" algn="l" defTabSz="68582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91" algn="l" defTabSz="68582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302" algn="l" defTabSz="68582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715991" y="4849607"/>
            <a:ext cx="681776" cy="1876751"/>
            <a:chOff x="5811059" y="1189335"/>
            <a:chExt cx="1212041" cy="3336444"/>
          </a:xfrm>
        </p:grpSpPr>
        <p:sp>
          <p:nvSpPr>
            <p:cNvPr id="4" name="Rectangle 3"/>
            <p:cNvSpPr/>
            <p:nvPr/>
          </p:nvSpPr>
          <p:spPr>
            <a:xfrm>
              <a:off x="5811059" y="1189335"/>
              <a:ext cx="620681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845254" y="2395834"/>
              <a:ext cx="552284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19607" y="3602336"/>
              <a:ext cx="603584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A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121397" y="1955800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121397" y="3166765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6423189" y="1542552"/>
              <a:ext cx="599911" cy="2547869"/>
              <a:chOff x="6423189" y="1542552"/>
              <a:chExt cx="599911" cy="2547869"/>
            </a:xfrm>
          </p:grpSpPr>
          <p:cxnSp>
            <p:nvCxnSpPr>
              <p:cNvPr id="18" name="Straight Connector 17"/>
              <p:cNvCxnSpPr>
                <a:stCxn id="6" idx="3"/>
              </p:cNvCxnSpPr>
              <p:nvPr/>
            </p:nvCxnSpPr>
            <p:spPr>
              <a:xfrm flipV="1">
                <a:off x="6423189" y="4064010"/>
                <a:ext cx="599911" cy="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999247" y="1650999"/>
                <a:ext cx="0" cy="243942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4" idx="3"/>
              </p:cNvCxnSpPr>
              <p:nvPr/>
            </p:nvCxnSpPr>
            <p:spPr>
              <a:xfrm flipV="1">
                <a:off x="6431738" y="1651007"/>
                <a:ext cx="591362" cy="5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432542" y="2857500"/>
                <a:ext cx="590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23724" y="1542552"/>
                <a:ext cx="773" cy="2169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6425049" y="2736572"/>
              <a:ext cx="773" cy="2169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Content Placeholder 24">
            <a:extLst>
              <a:ext uri="{FF2B5EF4-FFF2-40B4-BE49-F238E27FC236}">
                <a16:creationId xmlns:a16="http://schemas.microsoft.com/office/drawing/2014/main" id="{DBC50890-6AC0-AC4E-BE20-B8978C0A1F64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83" y="5344691"/>
            <a:ext cx="559356" cy="6172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E91B1E-26F7-CD4D-A215-9001323E05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1" y="6222852"/>
            <a:ext cx="617220" cy="427554"/>
          </a:xfrm>
          <a:prstGeom prst="rect">
            <a:avLst/>
          </a:prstGeom>
        </p:spPr>
      </p:pic>
      <p:sp>
        <p:nvSpPr>
          <p:cNvPr id="21" name="Plus 20"/>
          <p:cNvSpPr/>
          <p:nvPr/>
        </p:nvSpPr>
        <p:spPr>
          <a:xfrm>
            <a:off x="2035971" y="4681541"/>
            <a:ext cx="192882" cy="1680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Plus 21"/>
          <p:cNvSpPr/>
          <p:nvPr/>
        </p:nvSpPr>
        <p:spPr>
          <a:xfrm>
            <a:off x="5926036" y="6830120"/>
            <a:ext cx="192882" cy="1680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52894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תוצאת תמונה עבור ‪testiclescartoon‬‏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25" t="71806" r="22702" b="8041"/>
          <a:stretch/>
        </p:blipFill>
        <p:spPr bwMode="auto">
          <a:xfrm>
            <a:off x="2746620" y="7080209"/>
            <a:ext cx="650082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8"/>
          <a:stretch/>
        </p:blipFill>
        <p:spPr>
          <a:xfrm>
            <a:off x="3623432" y="5053268"/>
            <a:ext cx="2936082" cy="3782843"/>
          </a:xfrm>
          <a:prstGeom prst="rect">
            <a:avLst/>
          </a:prstGeom>
        </p:spPr>
      </p:pic>
      <p:pic>
        <p:nvPicPr>
          <p:cNvPr id="6" name="Content Placeholder 24">
            <a:extLst>
              <a:ext uri="{FF2B5EF4-FFF2-40B4-BE49-F238E27FC236}">
                <a16:creationId xmlns:a16="http://schemas.microsoft.com/office/drawing/2014/main" id="{DBC50890-6AC0-AC4E-BE20-B8978C0A1F64}"/>
              </a:ext>
            </a:extLst>
          </p:cNvPr>
          <p:cNvPicPr>
            <a:picLocks noGrp="1"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14" y="4167187"/>
            <a:ext cx="559356" cy="617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91B1E-26F7-CD4D-A215-9001323E05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950" y="5300177"/>
            <a:ext cx="617220" cy="427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891522" y="6156619"/>
            <a:ext cx="565417" cy="495449"/>
          </a:xfrm>
          <a:prstGeom prst="rect">
            <a:avLst/>
          </a:prstGeom>
        </p:spPr>
      </p:pic>
      <p:pic>
        <p:nvPicPr>
          <p:cNvPr id="1030" name="Picture 6" descr="תוצאת תמונה עבור ‪ovaries cartoon‬‏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4" t="9282" r="10843" b="17175"/>
          <a:stretch/>
        </p:blipFill>
        <p:spPr bwMode="auto">
          <a:xfrm>
            <a:off x="3169973" y="6823613"/>
            <a:ext cx="507893" cy="52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תוצאת תמונה עבור ‪testiclescartoon‬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5" t="5594" r="60734" b="79214"/>
          <a:stretch/>
        </p:blipFill>
        <p:spPr bwMode="auto">
          <a:xfrm>
            <a:off x="2830643" y="7854582"/>
            <a:ext cx="678656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519" t="60611" r="20274" b="29109"/>
          <a:stretch/>
        </p:blipFill>
        <p:spPr bwMode="auto">
          <a:xfrm>
            <a:off x="4565694" y="8383219"/>
            <a:ext cx="509228" cy="66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4" y="5298153"/>
            <a:ext cx="1615540" cy="310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2470843" y="5340441"/>
            <a:ext cx="8868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2410117" y="5959086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29385" y="5020710"/>
            <a:ext cx="681778" cy="1876751"/>
            <a:chOff x="5811056" y="1189335"/>
            <a:chExt cx="1212044" cy="3336444"/>
          </a:xfrm>
        </p:grpSpPr>
        <p:sp>
          <p:nvSpPr>
            <p:cNvPr id="4" name="Rectangle 3"/>
            <p:cNvSpPr/>
            <p:nvPr/>
          </p:nvSpPr>
          <p:spPr>
            <a:xfrm>
              <a:off x="5811056" y="1189335"/>
              <a:ext cx="620679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849976" y="2395834"/>
              <a:ext cx="746070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P</a:t>
              </a:r>
              <a:r>
                <a:rPr lang="en-US" sz="1600" b="1" dirty="0">
                  <a:ln w="0"/>
                </a:rPr>
                <a:t>C</a:t>
              </a:r>
              <a:endParaRPr lang="en-US" sz="1600" b="1" dirty="0">
                <a:ln w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61940" y="3602336"/>
              <a:ext cx="603582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A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121397" y="1955800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121397" y="3166765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6423190" y="2112781"/>
              <a:ext cx="599910" cy="2003038"/>
              <a:chOff x="6423190" y="2112781"/>
              <a:chExt cx="599910" cy="2003038"/>
            </a:xfrm>
          </p:grpSpPr>
          <p:cxnSp>
            <p:nvCxnSpPr>
              <p:cNvPr id="18" name="Straight Connector 17"/>
              <p:cNvCxnSpPr>
                <a:stCxn id="6" idx="3"/>
              </p:cNvCxnSpPr>
              <p:nvPr/>
            </p:nvCxnSpPr>
            <p:spPr>
              <a:xfrm flipV="1">
                <a:off x="6423190" y="4064000"/>
                <a:ext cx="599910" cy="5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997241" y="2112781"/>
                <a:ext cx="2009" cy="200303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474795" y="5571389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ircular Arrow 15"/>
          <p:cNvSpPr/>
          <p:nvPr/>
        </p:nvSpPr>
        <p:spPr>
          <a:xfrm rot="16200000" flipH="1">
            <a:off x="318308" y="5816244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7412" y="5571389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469547" y="6227517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ircular Arrow 21"/>
          <p:cNvSpPr/>
          <p:nvPr/>
        </p:nvSpPr>
        <p:spPr>
          <a:xfrm rot="16200000" flipH="1">
            <a:off x="313060" y="6472372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82166" y="6227517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3500" y="5472849"/>
            <a:ext cx="32669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>
                <a:ln w="0"/>
              </a:rPr>
              <a:t>x1</a:t>
            </a:r>
            <a:endParaRPr lang="en-US" sz="1801" b="1" dirty="0">
              <a:ln w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9574" y="6193636"/>
            <a:ext cx="302647" cy="298158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FC000"/>
                </a:solidFill>
              </a:rPr>
              <a:t>x2</a:t>
            </a:r>
            <a:endParaRPr lang="en-US" sz="1600" b="1" dirty="0">
              <a:ln w="0"/>
              <a:solidFill>
                <a:srgbClr val="FFC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245565" y="6454483"/>
            <a:ext cx="32669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>
                <a:ln w="0"/>
                <a:solidFill>
                  <a:schemeClr val="accent1"/>
                </a:solidFill>
              </a:rPr>
              <a:t>x3</a:t>
            </a:r>
            <a:endParaRPr lang="en-US" sz="1801" b="1" dirty="0">
              <a:ln w="0"/>
              <a:solidFill>
                <a:schemeClr val="accent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948005" y="5030583"/>
            <a:ext cx="681777" cy="1876751"/>
            <a:chOff x="5811060" y="1189335"/>
            <a:chExt cx="1212040" cy="3336444"/>
          </a:xfrm>
        </p:grpSpPr>
        <p:sp>
          <p:nvSpPr>
            <p:cNvPr id="84" name="Rectangle 83"/>
            <p:cNvSpPr/>
            <p:nvPr/>
          </p:nvSpPr>
          <p:spPr>
            <a:xfrm>
              <a:off x="5811060" y="1189335"/>
              <a:ext cx="620679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857098" y="2395834"/>
              <a:ext cx="731819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P</a:t>
              </a:r>
              <a:r>
                <a:rPr lang="en-US" sz="1600" b="1" dirty="0">
                  <a:ln w="0"/>
                </a:rPr>
                <a:t>T</a:t>
              </a:r>
              <a:endParaRPr lang="en-US" sz="1600" b="1" dirty="0">
                <a:ln w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900416" y="3602336"/>
              <a:ext cx="526636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T</a:t>
              </a:r>
              <a:endParaRPr lang="en-US" sz="3038" b="1" dirty="0">
                <a:ln w="0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121397" y="1955800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6121397" y="3166765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6427053" y="2112781"/>
              <a:ext cx="596047" cy="2003038"/>
              <a:chOff x="6427053" y="2112781"/>
              <a:chExt cx="596047" cy="2003038"/>
            </a:xfrm>
          </p:grpSpPr>
          <p:cxnSp>
            <p:nvCxnSpPr>
              <p:cNvPr id="90" name="Straight Connector 89"/>
              <p:cNvCxnSpPr>
                <a:stCxn id="86" idx="3"/>
              </p:cNvCxnSpPr>
              <p:nvPr/>
            </p:nvCxnSpPr>
            <p:spPr>
              <a:xfrm flipV="1">
                <a:off x="6427053" y="4064010"/>
                <a:ext cx="596047" cy="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997241" y="2112781"/>
                <a:ext cx="2009" cy="200303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Circular Arrow 94"/>
          <p:cNvSpPr/>
          <p:nvPr/>
        </p:nvSpPr>
        <p:spPr>
          <a:xfrm rot="16200000" flipH="1">
            <a:off x="1736927" y="5826117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1888165" y="6237390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ircular Arrow 97"/>
          <p:cNvSpPr/>
          <p:nvPr/>
        </p:nvSpPr>
        <p:spPr>
          <a:xfrm rot="16200000" flipH="1">
            <a:off x="1731679" y="6482245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900785" y="6237390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512119" y="5482722"/>
            <a:ext cx="32669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>
                <a:ln w="0"/>
              </a:rPr>
              <a:t>x1</a:t>
            </a:r>
            <a:endParaRPr lang="en-US" sz="1801" b="1" dirty="0">
              <a:ln w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508192" y="6203509"/>
            <a:ext cx="302647" cy="298158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FC000"/>
                </a:solidFill>
              </a:rPr>
              <a:t>x2</a:t>
            </a:r>
            <a:endParaRPr lang="en-US" sz="1600" b="1" dirty="0">
              <a:ln w="0"/>
              <a:solidFill>
                <a:srgbClr val="FFC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664186" y="6464356"/>
            <a:ext cx="32669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>
                <a:ln w="0"/>
                <a:solidFill>
                  <a:schemeClr val="accent1"/>
                </a:solidFill>
              </a:rPr>
              <a:t>x3</a:t>
            </a:r>
            <a:endParaRPr lang="en-US" sz="1801" b="1" dirty="0">
              <a:ln w="0"/>
              <a:solidFill>
                <a:schemeClr val="accent1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2381530" y="5514219"/>
            <a:ext cx="436" cy="1220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392628" y="5577637"/>
            <a:ext cx="236894" cy="32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977633" y="5504346"/>
            <a:ext cx="436" cy="1220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983968" y="5567764"/>
            <a:ext cx="236894" cy="32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381530" y="6239714"/>
            <a:ext cx="436" cy="1220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387863" y="6303132"/>
            <a:ext cx="236894" cy="32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384199" y="5898339"/>
            <a:ext cx="436" cy="1220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3432371" y="5007591"/>
            <a:ext cx="681777" cy="1876751"/>
            <a:chOff x="5811060" y="1189335"/>
            <a:chExt cx="1212040" cy="3336444"/>
          </a:xfrm>
        </p:grpSpPr>
        <p:sp>
          <p:nvSpPr>
            <p:cNvPr id="142" name="Rectangle 141"/>
            <p:cNvSpPr/>
            <p:nvPr/>
          </p:nvSpPr>
          <p:spPr>
            <a:xfrm>
              <a:off x="5811060" y="1189335"/>
              <a:ext cx="620679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859950" y="2395834"/>
              <a:ext cx="726120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P</a:t>
              </a:r>
              <a:r>
                <a:rPr lang="en-US" sz="1600" b="1" dirty="0">
                  <a:ln w="0"/>
                </a:rPr>
                <a:t>S</a:t>
              </a:r>
              <a:endParaRPr lang="en-US" sz="1600" b="1" dirty="0">
                <a:ln w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924639" y="3602336"/>
              <a:ext cx="478189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L</a:t>
              </a:r>
              <a:endParaRPr lang="en-US" sz="3038" b="1" dirty="0">
                <a:ln w="0"/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>
              <a:off x="6121397" y="1955800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6121397" y="3166765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6402828" y="2112781"/>
              <a:ext cx="620272" cy="2003038"/>
              <a:chOff x="6402828" y="2112781"/>
              <a:chExt cx="620272" cy="2003038"/>
            </a:xfrm>
          </p:grpSpPr>
          <p:cxnSp>
            <p:nvCxnSpPr>
              <p:cNvPr id="148" name="Straight Connector 147"/>
              <p:cNvCxnSpPr>
                <a:stCxn id="144" idx="3"/>
              </p:cNvCxnSpPr>
              <p:nvPr/>
            </p:nvCxnSpPr>
            <p:spPr>
              <a:xfrm flipV="1">
                <a:off x="6402828" y="4064010"/>
                <a:ext cx="620272" cy="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997241" y="2112781"/>
                <a:ext cx="2009" cy="200303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3377774" y="5558270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ircular Arrow 150"/>
          <p:cNvSpPr/>
          <p:nvPr/>
        </p:nvSpPr>
        <p:spPr>
          <a:xfrm rot="16200000" flipH="1">
            <a:off x="3221288" y="5803125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3390394" y="5558270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3372526" y="6214398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ircular Arrow 153"/>
          <p:cNvSpPr/>
          <p:nvPr/>
        </p:nvSpPr>
        <p:spPr>
          <a:xfrm rot="16200000" flipH="1">
            <a:off x="3216040" y="6459253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3385146" y="6214398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2996479" y="5459730"/>
            <a:ext cx="32669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>
                <a:ln w="0"/>
              </a:rPr>
              <a:t>x1</a:t>
            </a:r>
            <a:endParaRPr lang="en-US" sz="1801" b="1" dirty="0">
              <a:ln w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992554" y="6180517"/>
            <a:ext cx="302647" cy="298158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FC000"/>
                </a:solidFill>
              </a:rPr>
              <a:t>x2</a:t>
            </a:r>
            <a:endParaRPr lang="en-US" sz="1600" b="1" dirty="0">
              <a:ln w="0"/>
              <a:solidFill>
                <a:srgbClr val="FFC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148547" y="6441364"/>
            <a:ext cx="32669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>
                <a:ln w="0"/>
                <a:solidFill>
                  <a:schemeClr val="accent1"/>
                </a:solidFill>
              </a:rPr>
              <a:t>x3</a:t>
            </a:r>
            <a:endParaRPr lang="en-US" sz="1801" b="1" dirty="0">
              <a:ln w="0"/>
              <a:solidFill>
                <a:schemeClr val="accent1"/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3880611" y="5491227"/>
            <a:ext cx="436" cy="1220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3886949" y="5554645"/>
            <a:ext cx="236894" cy="32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881378" y="6223843"/>
            <a:ext cx="436" cy="1220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87710" y="6287260"/>
            <a:ext cx="236894" cy="32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4828780" y="4988540"/>
            <a:ext cx="681777" cy="1876751"/>
            <a:chOff x="5811060" y="1189335"/>
            <a:chExt cx="1212040" cy="3336444"/>
          </a:xfrm>
        </p:grpSpPr>
        <p:sp>
          <p:nvSpPr>
            <p:cNvPr id="164" name="Rectangle 163"/>
            <p:cNvSpPr/>
            <p:nvPr/>
          </p:nvSpPr>
          <p:spPr>
            <a:xfrm>
              <a:off x="5811060" y="1189335"/>
              <a:ext cx="620679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841317" y="2395834"/>
              <a:ext cx="785966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P</a:t>
              </a:r>
              <a:r>
                <a:rPr lang="en-US" sz="1600" b="1" dirty="0">
                  <a:ln w="0"/>
                </a:rPr>
                <a:t>G</a:t>
              </a:r>
              <a:endParaRPr lang="en-US" sz="1600" b="1" dirty="0">
                <a:ln w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850551" y="3602336"/>
              <a:ext cx="626378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G</a:t>
              </a:r>
              <a:endParaRPr lang="en-US" sz="3038" b="1" dirty="0">
                <a:ln w="0"/>
              </a:endParaRPr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>
              <a:off x="6121397" y="1955800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6121397" y="3166765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6476930" y="2112781"/>
              <a:ext cx="546170" cy="2003038"/>
              <a:chOff x="6476930" y="2112781"/>
              <a:chExt cx="546170" cy="2003038"/>
            </a:xfrm>
          </p:grpSpPr>
          <p:cxnSp>
            <p:nvCxnSpPr>
              <p:cNvPr id="170" name="Straight Connector 169"/>
              <p:cNvCxnSpPr>
                <a:stCxn id="166" idx="3"/>
              </p:cNvCxnSpPr>
              <p:nvPr/>
            </p:nvCxnSpPr>
            <p:spPr>
              <a:xfrm flipV="1">
                <a:off x="6476930" y="4064010"/>
                <a:ext cx="546170" cy="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6997241" y="2112781"/>
                <a:ext cx="2009" cy="200303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4774181" y="5539220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ircular Arrow 172"/>
          <p:cNvSpPr/>
          <p:nvPr/>
        </p:nvSpPr>
        <p:spPr>
          <a:xfrm rot="16200000" flipH="1">
            <a:off x="4617697" y="5784075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4786803" y="5539221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4768933" y="6195348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ircular Arrow 175"/>
          <p:cNvSpPr/>
          <p:nvPr/>
        </p:nvSpPr>
        <p:spPr>
          <a:xfrm rot="16200000" flipH="1">
            <a:off x="4612449" y="6440204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4781555" y="6195349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4392888" y="5440679"/>
            <a:ext cx="32669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>
                <a:ln w="0"/>
              </a:rPr>
              <a:t>x1</a:t>
            </a:r>
            <a:endParaRPr lang="en-US" sz="1801" b="1" dirty="0">
              <a:ln w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388963" y="6161467"/>
            <a:ext cx="302647" cy="298158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FC000"/>
                </a:solidFill>
              </a:rPr>
              <a:t>x2</a:t>
            </a:r>
            <a:endParaRPr lang="en-US" sz="1600" b="1" dirty="0">
              <a:ln w="0"/>
              <a:solidFill>
                <a:srgbClr val="FFC00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544956" y="6422313"/>
            <a:ext cx="32669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>
                <a:ln w="0"/>
                <a:solidFill>
                  <a:schemeClr val="accent1"/>
                </a:solidFill>
              </a:rPr>
              <a:t>x3</a:t>
            </a:r>
            <a:endParaRPr lang="en-US" sz="1801" b="1" dirty="0">
              <a:ln w="0"/>
              <a:solidFill>
                <a:schemeClr val="accent1"/>
              </a:solidFill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5277020" y="5472178"/>
            <a:ext cx="436" cy="1220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283358" y="5535595"/>
            <a:ext cx="236894" cy="32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77786" y="6204793"/>
            <a:ext cx="436" cy="1220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284119" y="6268211"/>
            <a:ext cx="236894" cy="32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575731" y="7714346"/>
            <a:ext cx="430339" cy="1198095"/>
            <a:chOff x="5811056" y="1189335"/>
            <a:chExt cx="765042" cy="2129946"/>
          </a:xfrm>
        </p:grpSpPr>
        <p:sp>
          <p:nvSpPr>
            <p:cNvPr id="186" name="Rectangle 185"/>
            <p:cNvSpPr/>
            <p:nvPr/>
          </p:nvSpPr>
          <p:spPr>
            <a:xfrm>
              <a:off x="5811056" y="1189335"/>
              <a:ext cx="620679" cy="923445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869926" y="2395836"/>
              <a:ext cx="706172" cy="923445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P</a:t>
              </a:r>
              <a:r>
                <a:rPr lang="en-US" sz="1600" b="1" dirty="0">
                  <a:ln w="0"/>
                </a:rPr>
                <a:t>L</a:t>
              </a:r>
              <a:endParaRPr lang="en-US" sz="1600" b="1" dirty="0">
                <a:ln w="0"/>
              </a:endParaRPr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>
              <a:off x="6121397" y="1955800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521139" y="8265027"/>
            <a:ext cx="205119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ircular Arrow 194"/>
          <p:cNvSpPr/>
          <p:nvPr/>
        </p:nvSpPr>
        <p:spPr>
          <a:xfrm rot="16200000" flipH="1">
            <a:off x="364654" y="8509882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196" name="Straight Arrow Connector 195"/>
          <p:cNvCxnSpPr/>
          <p:nvPr/>
        </p:nvCxnSpPr>
        <p:spPr>
          <a:xfrm>
            <a:off x="533761" y="8265027"/>
            <a:ext cx="0" cy="24529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139840" y="8166486"/>
            <a:ext cx="326693" cy="3289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>
                <a:ln w="0"/>
              </a:rPr>
              <a:t>x1</a:t>
            </a:r>
            <a:endParaRPr lang="en-US" sz="1801" b="1" dirty="0">
              <a:ln w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330497" y="8556737"/>
            <a:ext cx="302648" cy="298160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FC000"/>
                </a:solidFill>
              </a:rPr>
              <a:t>x2</a:t>
            </a:r>
            <a:endParaRPr lang="en-US" sz="1600" b="1" dirty="0">
              <a:ln w="0"/>
              <a:solidFill>
                <a:srgbClr val="FFC000"/>
              </a:solidFill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>
            <a:off x="1023979" y="8197984"/>
            <a:ext cx="435" cy="1220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030314" y="8261402"/>
            <a:ext cx="236894" cy="32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1006070" y="8676534"/>
            <a:ext cx="275684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281754" y="8233786"/>
            <a:ext cx="0" cy="4720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3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715991" y="4849607"/>
            <a:ext cx="681776" cy="1876751"/>
            <a:chOff x="5811059" y="1189335"/>
            <a:chExt cx="1212041" cy="3336444"/>
          </a:xfrm>
        </p:grpSpPr>
        <p:sp>
          <p:nvSpPr>
            <p:cNvPr id="4" name="Rectangle 3"/>
            <p:cNvSpPr/>
            <p:nvPr/>
          </p:nvSpPr>
          <p:spPr>
            <a:xfrm>
              <a:off x="5811059" y="1189335"/>
              <a:ext cx="620681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845254" y="2395834"/>
              <a:ext cx="552284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19607" y="3602336"/>
              <a:ext cx="603584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A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121397" y="1955800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121397" y="3166765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6423189" y="1542552"/>
              <a:ext cx="599911" cy="2547869"/>
              <a:chOff x="6423189" y="1542552"/>
              <a:chExt cx="599911" cy="2547869"/>
            </a:xfrm>
          </p:grpSpPr>
          <p:cxnSp>
            <p:nvCxnSpPr>
              <p:cNvPr id="18" name="Straight Connector 17"/>
              <p:cNvCxnSpPr>
                <a:stCxn id="6" idx="3"/>
              </p:cNvCxnSpPr>
              <p:nvPr/>
            </p:nvCxnSpPr>
            <p:spPr>
              <a:xfrm flipV="1">
                <a:off x="6423189" y="4064010"/>
                <a:ext cx="599911" cy="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999247" y="1650999"/>
                <a:ext cx="0" cy="243942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4" idx="3"/>
              </p:cNvCxnSpPr>
              <p:nvPr/>
            </p:nvCxnSpPr>
            <p:spPr>
              <a:xfrm flipV="1">
                <a:off x="6431738" y="1651007"/>
                <a:ext cx="591362" cy="5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432542" y="2857500"/>
                <a:ext cx="590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23724" y="1542552"/>
                <a:ext cx="773" cy="2169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6425049" y="2736572"/>
              <a:ext cx="773" cy="2169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3661403" y="5400286"/>
            <a:ext cx="2051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ircular Arrow 15"/>
          <p:cNvSpPr/>
          <p:nvPr/>
        </p:nvSpPr>
        <p:spPr>
          <a:xfrm rot="16200000" flipH="1">
            <a:off x="3504917" y="5645141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74020" y="5400288"/>
            <a:ext cx="0" cy="2452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3656155" y="6056414"/>
            <a:ext cx="2051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ircular Arrow 21"/>
          <p:cNvSpPr/>
          <p:nvPr/>
        </p:nvSpPr>
        <p:spPr>
          <a:xfrm rot="16200000" flipH="1">
            <a:off x="3499669" y="6301271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68774" y="6056416"/>
            <a:ext cx="0" cy="2452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Content Placeholder 24">
            <a:extLst>
              <a:ext uri="{FF2B5EF4-FFF2-40B4-BE49-F238E27FC236}">
                <a16:creationId xmlns:a16="http://schemas.microsoft.com/office/drawing/2014/main" id="{DBC50890-6AC0-AC4E-BE20-B8978C0A1F64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83" y="5344691"/>
            <a:ext cx="559356" cy="6172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9E91B1E-26F7-CD4D-A215-9001323E05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1" y="6222852"/>
            <a:ext cx="617220" cy="427554"/>
          </a:xfrm>
          <a:prstGeom prst="rect">
            <a:avLst/>
          </a:prstGeom>
        </p:spPr>
      </p:pic>
      <p:cxnSp>
        <p:nvCxnSpPr>
          <p:cNvPr id="13" name="Curved Connector 12"/>
          <p:cNvCxnSpPr>
            <a:stCxn id="32" idx="1"/>
            <a:endCxn id="33" idx="1"/>
          </p:cNvCxnSpPr>
          <p:nvPr/>
        </p:nvCxnSpPr>
        <p:spPr>
          <a:xfrm rot="10800000" flipV="1">
            <a:off x="2533153" y="5653302"/>
            <a:ext cx="28932" cy="783324"/>
          </a:xfrm>
          <a:prstGeom prst="curvedConnector3">
            <a:avLst>
              <a:gd name="adj1" fmla="val 86543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3" idx="3"/>
            <a:endCxn id="32" idx="3"/>
          </p:cNvCxnSpPr>
          <p:nvPr/>
        </p:nvCxnSpPr>
        <p:spPr>
          <a:xfrm flipH="1" flipV="1">
            <a:off x="3121439" y="5653302"/>
            <a:ext cx="28932" cy="783324"/>
          </a:xfrm>
          <a:prstGeom prst="curvedConnector3">
            <a:avLst>
              <a:gd name="adj1" fmla="val -74074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114296" y="5578269"/>
            <a:ext cx="28932" cy="1250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lus 44"/>
          <p:cNvSpPr/>
          <p:nvPr/>
        </p:nvSpPr>
        <p:spPr>
          <a:xfrm>
            <a:off x="2035971" y="4681541"/>
            <a:ext cx="192882" cy="1680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Plus 45"/>
          <p:cNvSpPr/>
          <p:nvPr/>
        </p:nvSpPr>
        <p:spPr>
          <a:xfrm>
            <a:off x="5926036" y="6830120"/>
            <a:ext cx="192882" cy="1680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12225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715991" y="4849607"/>
            <a:ext cx="681776" cy="1876751"/>
            <a:chOff x="5811059" y="1189335"/>
            <a:chExt cx="1212041" cy="3336444"/>
          </a:xfrm>
        </p:grpSpPr>
        <p:sp>
          <p:nvSpPr>
            <p:cNvPr id="4" name="Rectangle 3"/>
            <p:cNvSpPr/>
            <p:nvPr/>
          </p:nvSpPr>
          <p:spPr>
            <a:xfrm>
              <a:off x="5811059" y="1189335"/>
              <a:ext cx="620681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845254" y="2395834"/>
              <a:ext cx="552284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19607" y="3602336"/>
              <a:ext cx="603584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A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121397" y="1955800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121397" y="3166765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6423189" y="1542552"/>
              <a:ext cx="599911" cy="2547869"/>
              <a:chOff x="6423189" y="1542552"/>
              <a:chExt cx="599911" cy="2547869"/>
            </a:xfrm>
          </p:grpSpPr>
          <p:cxnSp>
            <p:nvCxnSpPr>
              <p:cNvPr id="18" name="Straight Connector 17"/>
              <p:cNvCxnSpPr>
                <a:stCxn id="6" idx="3"/>
              </p:cNvCxnSpPr>
              <p:nvPr/>
            </p:nvCxnSpPr>
            <p:spPr>
              <a:xfrm flipV="1">
                <a:off x="6423189" y="4064010"/>
                <a:ext cx="599911" cy="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999247" y="1650999"/>
                <a:ext cx="0" cy="243942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4" idx="3"/>
              </p:cNvCxnSpPr>
              <p:nvPr/>
            </p:nvCxnSpPr>
            <p:spPr>
              <a:xfrm flipV="1">
                <a:off x="6431738" y="1651007"/>
                <a:ext cx="591362" cy="5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432542" y="2857500"/>
                <a:ext cx="590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23724" y="1542552"/>
                <a:ext cx="773" cy="2169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6425049" y="2746096"/>
              <a:ext cx="773" cy="2169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Content Placeholder 24">
            <a:extLst>
              <a:ext uri="{FF2B5EF4-FFF2-40B4-BE49-F238E27FC236}">
                <a16:creationId xmlns:a16="http://schemas.microsoft.com/office/drawing/2014/main" id="{DBC50890-6AC0-AC4E-BE20-B8978C0A1F64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83" y="5344691"/>
            <a:ext cx="559356" cy="6172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E91B1E-26F7-CD4D-A215-9001323E05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1" y="6222852"/>
            <a:ext cx="617220" cy="427554"/>
          </a:xfrm>
          <a:prstGeom prst="rect">
            <a:avLst/>
          </a:prstGeom>
        </p:spPr>
      </p:pic>
      <p:sp>
        <p:nvSpPr>
          <p:cNvPr id="28" name="Plus 27"/>
          <p:cNvSpPr/>
          <p:nvPr/>
        </p:nvSpPr>
        <p:spPr>
          <a:xfrm>
            <a:off x="2035971" y="4681541"/>
            <a:ext cx="192882" cy="1680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Plus 28"/>
          <p:cNvSpPr/>
          <p:nvPr/>
        </p:nvSpPr>
        <p:spPr>
          <a:xfrm>
            <a:off x="5926036" y="6830120"/>
            <a:ext cx="192882" cy="1680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66" name="Group 65"/>
          <p:cNvGrpSpPr/>
          <p:nvPr/>
        </p:nvGrpSpPr>
        <p:grpSpPr>
          <a:xfrm>
            <a:off x="3919794" y="4829055"/>
            <a:ext cx="518849" cy="605801"/>
            <a:chOff x="6971568" y="2387614"/>
            <a:chExt cx="922398" cy="1076979"/>
          </a:xfrm>
        </p:grpSpPr>
        <p:sp>
          <p:nvSpPr>
            <p:cNvPr id="67" name="Rectangle 66"/>
            <p:cNvSpPr/>
            <p:nvPr/>
          </p:nvSpPr>
          <p:spPr>
            <a:xfrm>
              <a:off x="7113695" y="2387614"/>
              <a:ext cx="780271" cy="585001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1801" b="1" dirty="0">
                  <a:ln w="0"/>
                  <a:solidFill>
                    <a:srgbClr val="FF0000"/>
                  </a:solidFill>
                </a:rPr>
                <a:t>K</a:t>
              </a:r>
              <a:r>
                <a:rPr lang="en-US" sz="1349" b="1" dirty="0">
                  <a:ln w="0"/>
                  <a:solidFill>
                    <a:srgbClr val="FF0000"/>
                  </a:solidFill>
                </a:rPr>
                <a:t>GR</a:t>
              </a:r>
              <a:endParaRPr lang="en-US" sz="1801" b="1" dirty="0">
                <a:ln w="0"/>
                <a:solidFill>
                  <a:srgbClr val="FF0000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 rot="21113379" flipV="1">
              <a:off x="6971568" y="2867766"/>
              <a:ext cx="551951" cy="596827"/>
              <a:chOff x="7060479" y="2264883"/>
              <a:chExt cx="551951" cy="596827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 rot="21113379" flipH="1" flipV="1">
                <a:off x="7163311" y="2296714"/>
                <a:ext cx="449119" cy="5649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21113379" flipV="1">
                <a:off x="7060479" y="2264883"/>
                <a:ext cx="159088" cy="13162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4199484" y="5743092"/>
            <a:ext cx="471033" cy="707291"/>
            <a:chOff x="3518649" y="-867836"/>
            <a:chExt cx="2494542" cy="2705216"/>
          </a:xfrm>
        </p:grpSpPr>
        <p:sp>
          <p:nvSpPr>
            <p:cNvPr id="32" name="Arc 31"/>
            <p:cNvSpPr/>
            <p:nvPr/>
          </p:nvSpPr>
          <p:spPr>
            <a:xfrm rot="5400000">
              <a:off x="3413312" y="-762498"/>
              <a:ext cx="2705215" cy="2494542"/>
            </a:xfrm>
            <a:prstGeom prst="arc">
              <a:avLst>
                <a:gd name="adj1" fmla="val 11752509"/>
                <a:gd name="adj2" fmla="val 0"/>
              </a:avLst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  <p:cxnSp>
          <p:nvCxnSpPr>
            <p:cNvPr id="34" name="Straight Arrow Connector 33"/>
            <p:cNvCxnSpPr>
              <a:stCxn id="32" idx="0"/>
            </p:cNvCxnSpPr>
            <p:nvPr/>
          </p:nvCxnSpPr>
          <p:spPr>
            <a:xfrm flipH="1" flipV="1">
              <a:off x="4522392" y="-867836"/>
              <a:ext cx="733359" cy="108675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024684" y="4959904"/>
            <a:ext cx="747138" cy="1498098"/>
            <a:chOff x="6436454" y="1403744"/>
            <a:chExt cx="2494542" cy="2711498"/>
          </a:xfrm>
        </p:grpSpPr>
        <p:sp>
          <p:nvSpPr>
            <p:cNvPr id="72" name="Arc 71"/>
            <p:cNvSpPr/>
            <p:nvPr/>
          </p:nvSpPr>
          <p:spPr>
            <a:xfrm rot="5400000">
              <a:off x="6327976" y="1512222"/>
              <a:ext cx="2711498" cy="2494542"/>
            </a:xfrm>
            <a:prstGeom prst="arc">
              <a:avLst>
                <a:gd name="adj1" fmla="val 11752509"/>
                <a:gd name="adj2" fmla="val 0"/>
              </a:avLst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 flipV="1">
              <a:off x="7909890" y="1464589"/>
              <a:ext cx="422905" cy="12564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rot="21113379" flipV="1">
            <a:off x="3919788" y="5784937"/>
            <a:ext cx="310473" cy="335716"/>
            <a:chOff x="7060479" y="2264883"/>
            <a:chExt cx="551951" cy="596827"/>
          </a:xfrm>
        </p:grpSpPr>
        <p:cxnSp>
          <p:nvCxnSpPr>
            <p:cNvPr id="94" name="Straight Connector 93"/>
            <p:cNvCxnSpPr/>
            <p:nvPr/>
          </p:nvCxnSpPr>
          <p:spPr>
            <a:xfrm rot="21113379" flipH="1" flipV="1">
              <a:off x="7163311" y="2296714"/>
              <a:ext cx="449119" cy="5649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21113379" flipV="1">
              <a:off x="7060479" y="2264883"/>
              <a:ext cx="159088" cy="1316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4014804" y="5514484"/>
            <a:ext cx="438902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>
                <a:ln w="0"/>
                <a:solidFill>
                  <a:srgbClr val="FF0000"/>
                </a:solidFill>
              </a:rPr>
              <a:t>K</a:t>
            </a:r>
            <a:r>
              <a:rPr lang="en-US" sz="1349" b="1" dirty="0">
                <a:ln w="0"/>
                <a:solidFill>
                  <a:srgbClr val="FF0000"/>
                </a:solidFill>
              </a:rPr>
              <a:t>GR</a:t>
            </a:r>
            <a:endParaRPr lang="en-US" sz="1801" b="1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0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715991" y="4849607"/>
            <a:ext cx="681776" cy="1876751"/>
            <a:chOff x="5811059" y="1189335"/>
            <a:chExt cx="1212041" cy="3336444"/>
          </a:xfrm>
        </p:grpSpPr>
        <p:sp>
          <p:nvSpPr>
            <p:cNvPr id="4" name="Rectangle 3"/>
            <p:cNvSpPr/>
            <p:nvPr/>
          </p:nvSpPr>
          <p:spPr>
            <a:xfrm>
              <a:off x="5811059" y="1189335"/>
              <a:ext cx="620681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845254" y="2395834"/>
              <a:ext cx="552284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19607" y="3602336"/>
              <a:ext cx="603584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A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121397" y="1955800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121397" y="3166765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6423189" y="1542552"/>
              <a:ext cx="599911" cy="2547869"/>
              <a:chOff x="6423189" y="1542552"/>
              <a:chExt cx="599911" cy="2547869"/>
            </a:xfrm>
          </p:grpSpPr>
          <p:cxnSp>
            <p:nvCxnSpPr>
              <p:cNvPr id="18" name="Straight Connector 17"/>
              <p:cNvCxnSpPr>
                <a:stCxn id="6" idx="3"/>
              </p:cNvCxnSpPr>
              <p:nvPr/>
            </p:nvCxnSpPr>
            <p:spPr>
              <a:xfrm flipV="1">
                <a:off x="6423189" y="4064010"/>
                <a:ext cx="599911" cy="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999247" y="1650999"/>
                <a:ext cx="0" cy="243942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4" idx="3"/>
              </p:cNvCxnSpPr>
              <p:nvPr/>
            </p:nvCxnSpPr>
            <p:spPr>
              <a:xfrm flipV="1">
                <a:off x="6431738" y="1651007"/>
                <a:ext cx="591362" cy="5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432542" y="2857500"/>
                <a:ext cx="590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23724" y="1542552"/>
                <a:ext cx="773" cy="2169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6425049" y="2736572"/>
              <a:ext cx="773" cy="2169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Content Placeholder 24">
            <a:extLst>
              <a:ext uri="{FF2B5EF4-FFF2-40B4-BE49-F238E27FC236}">
                <a16:creationId xmlns:a16="http://schemas.microsoft.com/office/drawing/2014/main" id="{DBC50890-6AC0-AC4E-BE20-B8978C0A1F64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83" y="5344691"/>
            <a:ext cx="559356" cy="6172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E91B1E-26F7-CD4D-A215-9001323E05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1" y="6222852"/>
            <a:ext cx="617220" cy="427554"/>
          </a:xfrm>
          <a:prstGeom prst="rect">
            <a:avLst/>
          </a:prstGeom>
        </p:spPr>
      </p:pic>
      <p:sp>
        <p:nvSpPr>
          <p:cNvPr id="21" name="Plus 20"/>
          <p:cNvSpPr/>
          <p:nvPr/>
        </p:nvSpPr>
        <p:spPr>
          <a:xfrm>
            <a:off x="2035971" y="4681541"/>
            <a:ext cx="192882" cy="1680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Plus 21"/>
          <p:cNvSpPr/>
          <p:nvPr/>
        </p:nvSpPr>
        <p:spPr>
          <a:xfrm>
            <a:off x="5926036" y="6830120"/>
            <a:ext cx="192882" cy="1680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370924" y="6466354"/>
            <a:ext cx="386439" cy="17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816154" y="6371025"/>
            <a:ext cx="264953" cy="26736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788564" y="6314403"/>
            <a:ext cx="320137" cy="3806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448757" y="6504878"/>
            <a:ext cx="141758" cy="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Block Arc 63"/>
          <p:cNvSpPr/>
          <p:nvPr/>
        </p:nvSpPr>
        <p:spPr>
          <a:xfrm rot="11617869">
            <a:off x="4239192" y="6376709"/>
            <a:ext cx="287463" cy="288491"/>
          </a:xfrm>
          <a:prstGeom prst="blockArc">
            <a:avLst>
              <a:gd name="adj1" fmla="val 9745195"/>
              <a:gd name="adj2" fmla="val 20964495"/>
              <a:gd name="adj3" fmla="val 91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4250715" y="6481467"/>
            <a:ext cx="261" cy="32564"/>
          </a:xfrm>
          <a:prstGeom prst="line">
            <a:avLst/>
          </a:prstGeom>
          <a:ln w="5842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58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715991" y="4849607"/>
            <a:ext cx="681776" cy="1876751"/>
            <a:chOff x="5811059" y="1189335"/>
            <a:chExt cx="1212041" cy="3336444"/>
          </a:xfrm>
        </p:grpSpPr>
        <p:sp>
          <p:nvSpPr>
            <p:cNvPr id="4" name="Rectangle 3"/>
            <p:cNvSpPr/>
            <p:nvPr/>
          </p:nvSpPr>
          <p:spPr>
            <a:xfrm>
              <a:off x="5811059" y="1189335"/>
              <a:ext cx="620681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845254" y="2395834"/>
              <a:ext cx="552284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19607" y="3602336"/>
              <a:ext cx="603584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A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121397" y="1955800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121397" y="3166765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6423189" y="1542552"/>
              <a:ext cx="599911" cy="2547869"/>
              <a:chOff x="6423189" y="1542552"/>
              <a:chExt cx="599911" cy="2547869"/>
            </a:xfrm>
          </p:grpSpPr>
          <p:cxnSp>
            <p:nvCxnSpPr>
              <p:cNvPr id="18" name="Straight Connector 17"/>
              <p:cNvCxnSpPr>
                <a:stCxn id="6" idx="3"/>
              </p:cNvCxnSpPr>
              <p:nvPr/>
            </p:nvCxnSpPr>
            <p:spPr>
              <a:xfrm flipV="1">
                <a:off x="6423189" y="4064010"/>
                <a:ext cx="599911" cy="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999247" y="1650999"/>
                <a:ext cx="0" cy="243942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4" idx="3"/>
              </p:cNvCxnSpPr>
              <p:nvPr/>
            </p:nvCxnSpPr>
            <p:spPr>
              <a:xfrm flipV="1">
                <a:off x="6431738" y="1651007"/>
                <a:ext cx="591362" cy="5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432542" y="2857500"/>
                <a:ext cx="590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23724" y="1542552"/>
                <a:ext cx="773" cy="2169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6425049" y="2746096"/>
              <a:ext cx="773" cy="2169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Content Placeholder 24">
            <a:extLst>
              <a:ext uri="{FF2B5EF4-FFF2-40B4-BE49-F238E27FC236}">
                <a16:creationId xmlns:a16="http://schemas.microsoft.com/office/drawing/2014/main" id="{DBC50890-6AC0-AC4E-BE20-B8978C0A1F64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83" y="5344691"/>
            <a:ext cx="559356" cy="6172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E91B1E-26F7-CD4D-A215-9001323E05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1" y="6222852"/>
            <a:ext cx="617220" cy="427554"/>
          </a:xfrm>
          <a:prstGeom prst="rect">
            <a:avLst/>
          </a:prstGeom>
        </p:spPr>
      </p:pic>
      <p:sp>
        <p:nvSpPr>
          <p:cNvPr id="28" name="Plus 27"/>
          <p:cNvSpPr/>
          <p:nvPr/>
        </p:nvSpPr>
        <p:spPr>
          <a:xfrm>
            <a:off x="2035971" y="4681541"/>
            <a:ext cx="192882" cy="1680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Plus 28"/>
          <p:cNvSpPr/>
          <p:nvPr/>
        </p:nvSpPr>
        <p:spPr>
          <a:xfrm>
            <a:off x="5926036" y="6830120"/>
            <a:ext cx="192882" cy="1680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66" name="Group 65"/>
          <p:cNvGrpSpPr/>
          <p:nvPr/>
        </p:nvGrpSpPr>
        <p:grpSpPr>
          <a:xfrm>
            <a:off x="3919794" y="4829055"/>
            <a:ext cx="518849" cy="605801"/>
            <a:chOff x="6971568" y="2387614"/>
            <a:chExt cx="922398" cy="1076979"/>
          </a:xfrm>
        </p:grpSpPr>
        <p:sp>
          <p:nvSpPr>
            <p:cNvPr id="67" name="Rectangle 66"/>
            <p:cNvSpPr/>
            <p:nvPr/>
          </p:nvSpPr>
          <p:spPr>
            <a:xfrm>
              <a:off x="7113695" y="2387614"/>
              <a:ext cx="780271" cy="585001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1801" b="1" dirty="0">
                  <a:ln w="0"/>
                  <a:solidFill>
                    <a:srgbClr val="FF0000"/>
                  </a:solidFill>
                </a:rPr>
                <a:t>K</a:t>
              </a:r>
              <a:r>
                <a:rPr lang="en-US" sz="1349" b="1" dirty="0">
                  <a:ln w="0"/>
                  <a:solidFill>
                    <a:srgbClr val="FF0000"/>
                  </a:solidFill>
                </a:rPr>
                <a:t>GR</a:t>
              </a:r>
              <a:endParaRPr lang="en-US" sz="1801" b="1" dirty="0">
                <a:ln w="0"/>
                <a:solidFill>
                  <a:srgbClr val="FF0000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 rot="21113379" flipV="1">
              <a:off x="6971568" y="2867766"/>
              <a:ext cx="551951" cy="596827"/>
              <a:chOff x="7060479" y="2264883"/>
              <a:chExt cx="551951" cy="596827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 rot="21113379" flipH="1" flipV="1">
                <a:off x="7163311" y="2296714"/>
                <a:ext cx="449119" cy="5649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21113379" flipV="1">
                <a:off x="7060479" y="2264883"/>
                <a:ext cx="159088" cy="13162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/>
          <p:cNvGrpSpPr/>
          <p:nvPr/>
        </p:nvGrpSpPr>
        <p:grpSpPr>
          <a:xfrm rot="21113379" flipV="1">
            <a:off x="3919788" y="5784937"/>
            <a:ext cx="310473" cy="335716"/>
            <a:chOff x="7060479" y="2264883"/>
            <a:chExt cx="551951" cy="596827"/>
          </a:xfrm>
        </p:grpSpPr>
        <p:cxnSp>
          <p:nvCxnSpPr>
            <p:cNvPr id="94" name="Straight Connector 93"/>
            <p:cNvCxnSpPr/>
            <p:nvPr/>
          </p:nvCxnSpPr>
          <p:spPr>
            <a:xfrm rot="21113379" flipH="1" flipV="1">
              <a:off x="7163311" y="2296714"/>
              <a:ext cx="449119" cy="5649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21113379" flipV="1">
              <a:off x="7060479" y="2264883"/>
              <a:ext cx="159088" cy="1316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4014804" y="5514484"/>
            <a:ext cx="438902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>
                <a:ln w="0"/>
                <a:solidFill>
                  <a:srgbClr val="FF0000"/>
                </a:solidFill>
              </a:rPr>
              <a:t>K</a:t>
            </a:r>
            <a:r>
              <a:rPr lang="en-US" sz="1349" b="1" dirty="0">
                <a:ln w="0"/>
                <a:solidFill>
                  <a:srgbClr val="FF0000"/>
                </a:solidFill>
              </a:rPr>
              <a:t>GR</a:t>
            </a:r>
            <a:endParaRPr lang="en-US" sz="1801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2" name="Sun 1"/>
          <p:cNvSpPr/>
          <p:nvPr/>
        </p:nvSpPr>
        <p:spPr>
          <a:xfrm>
            <a:off x="4663816" y="4787541"/>
            <a:ext cx="428626" cy="411966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497747" y="5239951"/>
            <a:ext cx="324092" cy="389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4437934" y="4964344"/>
            <a:ext cx="170636" cy="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50485" y="5579266"/>
            <a:ext cx="89486" cy="740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435139" y="4908205"/>
            <a:ext cx="0" cy="1122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85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715991" y="4849607"/>
            <a:ext cx="681776" cy="1876751"/>
            <a:chOff x="5811059" y="1189335"/>
            <a:chExt cx="1212041" cy="3336444"/>
          </a:xfrm>
        </p:grpSpPr>
        <p:sp>
          <p:nvSpPr>
            <p:cNvPr id="4" name="Rectangle 3"/>
            <p:cNvSpPr/>
            <p:nvPr/>
          </p:nvSpPr>
          <p:spPr>
            <a:xfrm>
              <a:off x="5811059" y="1189335"/>
              <a:ext cx="620681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845254" y="2395834"/>
              <a:ext cx="552284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19607" y="3602336"/>
              <a:ext cx="603584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A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121397" y="1955800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121397" y="3166765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6423189" y="1542552"/>
              <a:ext cx="599911" cy="2547869"/>
              <a:chOff x="6423189" y="1542552"/>
              <a:chExt cx="599911" cy="2547869"/>
            </a:xfrm>
          </p:grpSpPr>
          <p:cxnSp>
            <p:nvCxnSpPr>
              <p:cNvPr id="18" name="Straight Connector 17"/>
              <p:cNvCxnSpPr>
                <a:stCxn id="6" idx="3"/>
              </p:cNvCxnSpPr>
              <p:nvPr/>
            </p:nvCxnSpPr>
            <p:spPr>
              <a:xfrm flipV="1">
                <a:off x="6423189" y="4064010"/>
                <a:ext cx="599911" cy="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999247" y="1650999"/>
                <a:ext cx="0" cy="243942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4" idx="3"/>
              </p:cNvCxnSpPr>
              <p:nvPr/>
            </p:nvCxnSpPr>
            <p:spPr>
              <a:xfrm flipV="1">
                <a:off x="6431738" y="1651007"/>
                <a:ext cx="591362" cy="5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432542" y="2857500"/>
                <a:ext cx="590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23724" y="1542552"/>
                <a:ext cx="773" cy="2169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6425049" y="2736572"/>
              <a:ext cx="773" cy="2169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Content Placeholder 24">
            <a:extLst>
              <a:ext uri="{FF2B5EF4-FFF2-40B4-BE49-F238E27FC236}">
                <a16:creationId xmlns:a16="http://schemas.microsoft.com/office/drawing/2014/main" id="{DBC50890-6AC0-AC4E-BE20-B8978C0A1F64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83" y="5344691"/>
            <a:ext cx="559356" cy="6172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E91B1E-26F7-CD4D-A215-9001323E05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1" y="6222852"/>
            <a:ext cx="617220" cy="427554"/>
          </a:xfrm>
          <a:prstGeom prst="rect">
            <a:avLst/>
          </a:prstGeom>
        </p:spPr>
      </p:pic>
      <p:sp>
        <p:nvSpPr>
          <p:cNvPr id="21" name="Plus 20"/>
          <p:cNvSpPr/>
          <p:nvPr/>
        </p:nvSpPr>
        <p:spPr>
          <a:xfrm>
            <a:off x="2035971" y="4681541"/>
            <a:ext cx="192882" cy="1680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Plus 21"/>
          <p:cNvSpPr/>
          <p:nvPr/>
        </p:nvSpPr>
        <p:spPr>
          <a:xfrm>
            <a:off x="5926036" y="6830120"/>
            <a:ext cx="192882" cy="1680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370924" y="6466354"/>
            <a:ext cx="386439" cy="17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816154" y="6371025"/>
            <a:ext cx="264953" cy="26736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788564" y="6314403"/>
            <a:ext cx="320137" cy="3806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n 25"/>
          <p:cNvSpPr/>
          <p:nvPr/>
        </p:nvSpPr>
        <p:spPr>
          <a:xfrm>
            <a:off x="4663816" y="4787541"/>
            <a:ext cx="428626" cy="411966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540309" y="5247168"/>
            <a:ext cx="337820" cy="1123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46793" y="6371020"/>
            <a:ext cx="1776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2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ular Arrow 4">
            <a:extLst>
              <a:ext uri="{FF2B5EF4-FFF2-40B4-BE49-F238E27FC236}">
                <a16:creationId xmlns:a16="http://schemas.microsoft.com/office/drawing/2014/main" id="{BA93F9A4-00F0-8744-BCB4-92CAED3A83F7}"/>
              </a:ext>
            </a:extLst>
          </p:cNvPr>
          <p:cNvSpPr/>
          <p:nvPr/>
        </p:nvSpPr>
        <p:spPr>
          <a:xfrm>
            <a:off x="3007674" y="4947225"/>
            <a:ext cx="1720732" cy="1720732"/>
          </a:xfrm>
          <a:prstGeom prst="circularArrow">
            <a:avLst>
              <a:gd name="adj1" fmla="val 6905"/>
              <a:gd name="adj2" fmla="val 465605"/>
              <a:gd name="adj3" fmla="val 548353"/>
              <a:gd name="adj4" fmla="val 20586043"/>
              <a:gd name="adj5" fmla="val 8056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Circular Arrow 6">
            <a:extLst>
              <a:ext uri="{FF2B5EF4-FFF2-40B4-BE49-F238E27FC236}">
                <a16:creationId xmlns:a16="http://schemas.microsoft.com/office/drawing/2014/main" id="{0D038C36-445E-574E-8386-69F7291EE18A}"/>
              </a:ext>
            </a:extLst>
          </p:cNvPr>
          <p:cNvSpPr/>
          <p:nvPr/>
        </p:nvSpPr>
        <p:spPr>
          <a:xfrm>
            <a:off x="3007674" y="4947225"/>
            <a:ext cx="1720732" cy="1720732"/>
          </a:xfrm>
          <a:prstGeom prst="circularArrow">
            <a:avLst>
              <a:gd name="adj1" fmla="val 6905"/>
              <a:gd name="adj2" fmla="val 465605"/>
              <a:gd name="adj3" fmla="val 5948353"/>
              <a:gd name="adj4" fmla="val 4386043"/>
              <a:gd name="adj5" fmla="val 8056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Circular Arrow 8">
            <a:extLst>
              <a:ext uri="{FF2B5EF4-FFF2-40B4-BE49-F238E27FC236}">
                <a16:creationId xmlns:a16="http://schemas.microsoft.com/office/drawing/2014/main" id="{CC851FAA-CD03-D741-B5AC-85F506DE6378}"/>
              </a:ext>
            </a:extLst>
          </p:cNvPr>
          <p:cNvSpPr/>
          <p:nvPr/>
        </p:nvSpPr>
        <p:spPr>
          <a:xfrm>
            <a:off x="3007674" y="4947225"/>
            <a:ext cx="1720732" cy="1720732"/>
          </a:xfrm>
          <a:prstGeom prst="circularArrow">
            <a:avLst>
              <a:gd name="adj1" fmla="val 6905"/>
              <a:gd name="adj2" fmla="val 465605"/>
              <a:gd name="adj3" fmla="val 11348353"/>
              <a:gd name="adj4" fmla="val 9786043"/>
              <a:gd name="adj5" fmla="val 8056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4C5C8ADB-6C07-E643-AE87-7C978BF76EB8}"/>
              </a:ext>
            </a:extLst>
          </p:cNvPr>
          <p:cNvSpPr/>
          <p:nvPr/>
        </p:nvSpPr>
        <p:spPr>
          <a:xfrm>
            <a:off x="3007674" y="4947225"/>
            <a:ext cx="1720732" cy="1720732"/>
          </a:xfrm>
          <a:prstGeom prst="circularArrow">
            <a:avLst>
              <a:gd name="adj1" fmla="val 6905"/>
              <a:gd name="adj2" fmla="val 465605"/>
              <a:gd name="adj3" fmla="val 16748353"/>
              <a:gd name="adj4" fmla="val 15186043"/>
              <a:gd name="adj5" fmla="val 8056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CE73F-A877-854B-86E6-2E354BEFB006}"/>
              </a:ext>
            </a:extLst>
          </p:cNvPr>
          <p:cNvSpPr txBox="1"/>
          <p:nvPr/>
        </p:nvSpPr>
        <p:spPr>
          <a:xfrm>
            <a:off x="3237540" y="5635762"/>
            <a:ext cx="1260996" cy="2999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349" b="1" dirty="0"/>
              <a:t>Period ~ 1 year</a:t>
            </a:r>
          </a:p>
        </p:txBody>
      </p:sp>
      <p:sp>
        <p:nvSpPr>
          <p:cNvPr id="13" name="Plus 12"/>
          <p:cNvSpPr/>
          <p:nvPr/>
        </p:nvSpPr>
        <p:spPr>
          <a:xfrm>
            <a:off x="2035971" y="4681541"/>
            <a:ext cx="192882" cy="1680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Plus 13"/>
          <p:cNvSpPr/>
          <p:nvPr/>
        </p:nvSpPr>
        <p:spPr>
          <a:xfrm>
            <a:off x="5926036" y="6830120"/>
            <a:ext cx="192882" cy="1680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560C3D7-C255-A642-844F-71ED5C519AE2}"/>
              </a:ext>
            </a:extLst>
          </p:cNvPr>
          <p:cNvSpPr/>
          <p:nvPr/>
        </p:nvSpPr>
        <p:spPr>
          <a:xfrm>
            <a:off x="4148086" y="4901365"/>
            <a:ext cx="798460" cy="609337"/>
          </a:xfrm>
          <a:custGeom>
            <a:avLst/>
            <a:gdLst>
              <a:gd name="connsiteX0" fmla="*/ 0 w 1083265"/>
              <a:gd name="connsiteY0" fmla="*/ 0 h 1083265"/>
              <a:gd name="connsiteX1" fmla="*/ 1083265 w 1083265"/>
              <a:gd name="connsiteY1" fmla="*/ 0 h 1083265"/>
              <a:gd name="connsiteX2" fmla="*/ 1083265 w 1083265"/>
              <a:gd name="connsiteY2" fmla="*/ 1083265 h 1083265"/>
              <a:gd name="connsiteX3" fmla="*/ 0 w 1083265"/>
              <a:gd name="connsiteY3" fmla="*/ 1083265 h 1083265"/>
              <a:gd name="connsiteX4" fmla="*/ 0 w 1083265"/>
              <a:gd name="connsiteY4" fmla="*/ 0 h 108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265" h="1083265">
                <a:moveTo>
                  <a:pt x="0" y="0"/>
                </a:moveTo>
                <a:lnTo>
                  <a:pt x="1083265" y="0"/>
                </a:lnTo>
                <a:lnTo>
                  <a:pt x="1083265" y="1083265"/>
                </a:lnTo>
                <a:lnTo>
                  <a:pt x="0" y="10832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430" tIns="16430" rIns="16430" bIns="16430" numCol="1" spcCol="1270" anchor="ctr" anchorCtr="0">
            <a:noAutofit/>
          </a:bodyPr>
          <a:lstStyle/>
          <a:p>
            <a:pPr algn="ctr" defTabSz="57509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94" dirty="0"/>
              <a:t>Pituitary ↑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AE44EEC-07B4-FA43-8387-8C4C42C5DA91}"/>
              </a:ext>
            </a:extLst>
          </p:cNvPr>
          <p:cNvSpPr/>
          <p:nvPr/>
        </p:nvSpPr>
        <p:spPr>
          <a:xfrm>
            <a:off x="4160568" y="5896953"/>
            <a:ext cx="798460" cy="609337"/>
          </a:xfrm>
          <a:custGeom>
            <a:avLst/>
            <a:gdLst>
              <a:gd name="connsiteX0" fmla="*/ 0 w 1083265"/>
              <a:gd name="connsiteY0" fmla="*/ 0 h 1083265"/>
              <a:gd name="connsiteX1" fmla="*/ 1083265 w 1083265"/>
              <a:gd name="connsiteY1" fmla="*/ 0 h 1083265"/>
              <a:gd name="connsiteX2" fmla="*/ 1083265 w 1083265"/>
              <a:gd name="connsiteY2" fmla="*/ 1083265 h 1083265"/>
              <a:gd name="connsiteX3" fmla="*/ 0 w 1083265"/>
              <a:gd name="connsiteY3" fmla="*/ 1083265 h 1083265"/>
              <a:gd name="connsiteX4" fmla="*/ 0 w 1083265"/>
              <a:gd name="connsiteY4" fmla="*/ 0 h 108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265" h="1083265">
                <a:moveTo>
                  <a:pt x="0" y="0"/>
                </a:moveTo>
                <a:lnTo>
                  <a:pt x="1083265" y="0"/>
                </a:lnTo>
                <a:lnTo>
                  <a:pt x="1083265" y="1083265"/>
                </a:lnTo>
                <a:lnTo>
                  <a:pt x="0" y="10832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430" tIns="16430" rIns="16430" bIns="16430" numCol="1" spcCol="1270" anchor="ctr" anchorCtr="0">
            <a:noAutofit/>
          </a:bodyPr>
          <a:lstStyle/>
          <a:p>
            <a:pPr algn="ctr" defTabSz="57509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94" dirty="0"/>
              <a:t>Adrenal ↑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3B97D23-D681-C348-9352-1F229E45037F}"/>
              </a:ext>
            </a:extLst>
          </p:cNvPr>
          <p:cNvSpPr/>
          <p:nvPr/>
        </p:nvSpPr>
        <p:spPr>
          <a:xfrm>
            <a:off x="2890607" y="5895452"/>
            <a:ext cx="798460" cy="609337"/>
          </a:xfrm>
          <a:custGeom>
            <a:avLst/>
            <a:gdLst>
              <a:gd name="connsiteX0" fmla="*/ 0 w 1083265"/>
              <a:gd name="connsiteY0" fmla="*/ 0 h 1083265"/>
              <a:gd name="connsiteX1" fmla="*/ 1083265 w 1083265"/>
              <a:gd name="connsiteY1" fmla="*/ 0 h 1083265"/>
              <a:gd name="connsiteX2" fmla="*/ 1083265 w 1083265"/>
              <a:gd name="connsiteY2" fmla="*/ 1083265 h 1083265"/>
              <a:gd name="connsiteX3" fmla="*/ 0 w 1083265"/>
              <a:gd name="connsiteY3" fmla="*/ 1083265 h 1083265"/>
              <a:gd name="connsiteX4" fmla="*/ 0 w 1083265"/>
              <a:gd name="connsiteY4" fmla="*/ 0 h 108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265" h="1083265">
                <a:moveTo>
                  <a:pt x="0" y="0"/>
                </a:moveTo>
                <a:lnTo>
                  <a:pt x="1083265" y="0"/>
                </a:lnTo>
                <a:lnTo>
                  <a:pt x="1083265" y="1083265"/>
                </a:lnTo>
                <a:lnTo>
                  <a:pt x="0" y="10832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430" tIns="16430" rIns="16430" bIns="16430" numCol="1" spcCol="1270" anchor="ctr" anchorCtr="0">
            <a:noAutofit/>
          </a:bodyPr>
          <a:lstStyle/>
          <a:p>
            <a:pPr algn="ctr" defTabSz="57509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94" dirty="0"/>
              <a:t>Pituitary ↓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564F647-039C-904A-8DA2-C4E6C385893D}"/>
              </a:ext>
            </a:extLst>
          </p:cNvPr>
          <p:cNvSpPr/>
          <p:nvPr/>
        </p:nvSpPr>
        <p:spPr>
          <a:xfrm>
            <a:off x="2890611" y="4901364"/>
            <a:ext cx="747851" cy="609337"/>
          </a:xfrm>
          <a:custGeom>
            <a:avLst/>
            <a:gdLst>
              <a:gd name="connsiteX0" fmla="*/ 0 w 1083265"/>
              <a:gd name="connsiteY0" fmla="*/ 0 h 1083265"/>
              <a:gd name="connsiteX1" fmla="*/ 1083265 w 1083265"/>
              <a:gd name="connsiteY1" fmla="*/ 0 h 1083265"/>
              <a:gd name="connsiteX2" fmla="*/ 1083265 w 1083265"/>
              <a:gd name="connsiteY2" fmla="*/ 1083265 h 1083265"/>
              <a:gd name="connsiteX3" fmla="*/ 0 w 1083265"/>
              <a:gd name="connsiteY3" fmla="*/ 1083265 h 1083265"/>
              <a:gd name="connsiteX4" fmla="*/ 0 w 1083265"/>
              <a:gd name="connsiteY4" fmla="*/ 0 h 108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265" h="1083265">
                <a:moveTo>
                  <a:pt x="0" y="0"/>
                </a:moveTo>
                <a:lnTo>
                  <a:pt x="1083265" y="0"/>
                </a:lnTo>
                <a:lnTo>
                  <a:pt x="1083265" y="1083265"/>
                </a:lnTo>
                <a:lnTo>
                  <a:pt x="0" y="10832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430" tIns="16430" rIns="16430" bIns="16430" numCol="1" spcCol="1270" anchor="ctr" anchorCtr="0">
            <a:noAutofit/>
          </a:bodyPr>
          <a:lstStyle/>
          <a:p>
            <a:pPr algn="ctr" defTabSz="57509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94" dirty="0"/>
              <a:t>Adrenal ↓</a:t>
            </a:r>
          </a:p>
        </p:txBody>
      </p:sp>
    </p:spTree>
    <p:extLst>
      <p:ext uri="{BB962C8B-B14F-4D97-AF65-F5344CB8AC3E}">
        <p14:creationId xmlns:p14="http://schemas.microsoft.com/office/powerpoint/2010/main" val="369320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ular Arrow 4">
            <a:extLst>
              <a:ext uri="{FF2B5EF4-FFF2-40B4-BE49-F238E27FC236}">
                <a16:creationId xmlns:a16="http://schemas.microsoft.com/office/drawing/2014/main" id="{BA93F9A4-00F0-8744-BCB4-92CAED3A83F7}"/>
              </a:ext>
            </a:extLst>
          </p:cNvPr>
          <p:cNvSpPr/>
          <p:nvPr/>
        </p:nvSpPr>
        <p:spPr>
          <a:xfrm>
            <a:off x="3007674" y="4947225"/>
            <a:ext cx="1720732" cy="1720732"/>
          </a:xfrm>
          <a:prstGeom prst="circularArrow">
            <a:avLst>
              <a:gd name="adj1" fmla="val 6905"/>
              <a:gd name="adj2" fmla="val 465605"/>
              <a:gd name="adj3" fmla="val 548353"/>
              <a:gd name="adj4" fmla="val 20586043"/>
              <a:gd name="adj5" fmla="val 8056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Circular Arrow 6">
            <a:extLst>
              <a:ext uri="{FF2B5EF4-FFF2-40B4-BE49-F238E27FC236}">
                <a16:creationId xmlns:a16="http://schemas.microsoft.com/office/drawing/2014/main" id="{0D038C36-445E-574E-8386-69F7291EE18A}"/>
              </a:ext>
            </a:extLst>
          </p:cNvPr>
          <p:cNvSpPr/>
          <p:nvPr/>
        </p:nvSpPr>
        <p:spPr>
          <a:xfrm>
            <a:off x="3007674" y="4947225"/>
            <a:ext cx="1720732" cy="1720732"/>
          </a:xfrm>
          <a:prstGeom prst="circularArrow">
            <a:avLst>
              <a:gd name="adj1" fmla="val 6905"/>
              <a:gd name="adj2" fmla="val 465605"/>
              <a:gd name="adj3" fmla="val 5948353"/>
              <a:gd name="adj4" fmla="val 4386043"/>
              <a:gd name="adj5" fmla="val 8056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Circular Arrow 8">
            <a:extLst>
              <a:ext uri="{FF2B5EF4-FFF2-40B4-BE49-F238E27FC236}">
                <a16:creationId xmlns:a16="http://schemas.microsoft.com/office/drawing/2014/main" id="{CC851FAA-CD03-D741-B5AC-85F506DE6378}"/>
              </a:ext>
            </a:extLst>
          </p:cNvPr>
          <p:cNvSpPr/>
          <p:nvPr/>
        </p:nvSpPr>
        <p:spPr>
          <a:xfrm>
            <a:off x="3007674" y="4947225"/>
            <a:ext cx="1720732" cy="1720732"/>
          </a:xfrm>
          <a:prstGeom prst="circularArrow">
            <a:avLst>
              <a:gd name="adj1" fmla="val 6905"/>
              <a:gd name="adj2" fmla="val 465605"/>
              <a:gd name="adj3" fmla="val 11348353"/>
              <a:gd name="adj4" fmla="val 9786043"/>
              <a:gd name="adj5" fmla="val 8056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4C5C8ADB-6C07-E643-AE87-7C978BF76EB8}"/>
              </a:ext>
            </a:extLst>
          </p:cNvPr>
          <p:cNvSpPr/>
          <p:nvPr/>
        </p:nvSpPr>
        <p:spPr>
          <a:xfrm>
            <a:off x="3007674" y="4947225"/>
            <a:ext cx="1720732" cy="1720732"/>
          </a:xfrm>
          <a:prstGeom prst="circularArrow">
            <a:avLst>
              <a:gd name="adj1" fmla="val 6905"/>
              <a:gd name="adj2" fmla="val 465605"/>
              <a:gd name="adj3" fmla="val 16748353"/>
              <a:gd name="adj4" fmla="val 15186043"/>
              <a:gd name="adj5" fmla="val 8056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Plus 12"/>
          <p:cNvSpPr/>
          <p:nvPr/>
        </p:nvSpPr>
        <p:spPr>
          <a:xfrm>
            <a:off x="2035971" y="4681541"/>
            <a:ext cx="192882" cy="1680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Plus 13"/>
          <p:cNvSpPr/>
          <p:nvPr/>
        </p:nvSpPr>
        <p:spPr>
          <a:xfrm>
            <a:off x="5926036" y="6830120"/>
            <a:ext cx="192882" cy="1680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9" name="Content Placeholder 24">
            <a:extLst>
              <a:ext uri="{FF2B5EF4-FFF2-40B4-BE49-F238E27FC236}">
                <a16:creationId xmlns:a16="http://schemas.microsoft.com/office/drawing/2014/main" id="{DBC50890-6AC0-AC4E-BE20-B8978C0A1F64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98" y="6278752"/>
            <a:ext cx="355145" cy="391883"/>
          </a:xfrm>
          <a:prstGeom prst="rect">
            <a:avLst/>
          </a:prstGeom>
        </p:spPr>
      </p:pic>
      <p:pic>
        <p:nvPicPr>
          <p:cNvPr id="20" name="Content Placeholder 24">
            <a:extLst>
              <a:ext uri="{FF2B5EF4-FFF2-40B4-BE49-F238E27FC236}">
                <a16:creationId xmlns:a16="http://schemas.microsoft.com/office/drawing/2014/main" id="{DBC50890-6AC0-AC4E-BE20-B8978C0A1F64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789" y="4941930"/>
            <a:ext cx="559356" cy="6172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E91B1E-26F7-CD4D-A215-9001323E05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58" y="5337907"/>
            <a:ext cx="315657" cy="2186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9E91B1E-26F7-CD4D-A215-9001323E05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88" y="6278755"/>
            <a:ext cx="617220" cy="42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2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ular Arrow 4">
            <a:extLst>
              <a:ext uri="{FF2B5EF4-FFF2-40B4-BE49-F238E27FC236}">
                <a16:creationId xmlns:a16="http://schemas.microsoft.com/office/drawing/2014/main" id="{BA93F9A4-00F0-8744-BCB4-92CAED3A83F7}"/>
              </a:ext>
            </a:extLst>
          </p:cNvPr>
          <p:cNvSpPr/>
          <p:nvPr/>
        </p:nvSpPr>
        <p:spPr>
          <a:xfrm>
            <a:off x="3007674" y="4947225"/>
            <a:ext cx="1720732" cy="1720732"/>
          </a:xfrm>
          <a:prstGeom prst="circularArrow">
            <a:avLst>
              <a:gd name="adj1" fmla="val 6905"/>
              <a:gd name="adj2" fmla="val 465605"/>
              <a:gd name="adj3" fmla="val 548353"/>
              <a:gd name="adj4" fmla="val 20586043"/>
              <a:gd name="adj5" fmla="val 8056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Circular Arrow 6">
            <a:extLst>
              <a:ext uri="{FF2B5EF4-FFF2-40B4-BE49-F238E27FC236}">
                <a16:creationId xmlns:a16="http://schemas.microsoft.com/office/drawing/2014/main" id="{0D038C36-445E-574E-8386-69F7291EE18A}"/>
              </a:ext>
            </a:extLst>
          </p:cNvPr>
          <p:cNvSpPr/>
          <p:nvPr/>
        </p:nvSpPr>
        <p:spPr>
          <a:xfrm>
            <a:off x="3007674" y="4947225"/>
            <a:ext cx="1720732" cy="1720732"/>
          </a:xfrm>
          <a:prstGeom prst="circularArrow">
            <a:avLst>
              <a:gd name="adj1" fmla="val 6905"/>
              <a:gd name="adj2" fmla="val 465605"/>
              <a:gd name="adj3" fmla="val 5948353"/>
              <a:gd name="adj4" fmla="val 4386043"/>
              <a:gd name="adj5" fmla="val 8056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Circular Arrow 8">
            <a:extLst>
              <a:ext uri="{FF2B5EF4-FFF2-40B4-BE49-F238E27FC236}">
                <a16:creationId xmlns:a16="http://schemas.microsoft.com/office/drawing/2014/main" id="{CC851FAA-CD03-D741-B5AC-85F506DE6378}"/>
              </a:ext>
            </a:extLst>
          </p:cNvPr>
          <p:cNvSpPr/>
          <p:nvPr/>
        </p:nvSpPr>
        <p:spPr>
          <a:xfrm>
            <a:off x="3007674" y="4947225"/>
            <a:ext cx="1720732" cy="1720732"/>
          </a:xfrm>
          <a:prstGeom prst="circularArrow">
            <a:avLst>
              <a:gd name="adj1" fmla="val 6905"/>
              <a:gd name="adj2" fmla="val 465605"/>
              <a:gd name="adj3" fmla="val 11348353"/>
              <a:gd name="adj4" fmla="val 9786043"/>
              <a:gd name="adj5" fmla="val 8056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4C5C8ADB-6C07-E643-AE87-7C978BF76EB8}"/>
              </a:ext>
            </a:extLst>
          </p:cNvPr>
          <p:cNvSpPr/>
          <p:nvPr/>
        </p:nvSpPr>
        <p:spPr>
          <a:xfrm>
            <a:off x="3007674" y="4947225"/>
            <a:ext cx="1720732" cy="1720732"/>
          </a:xfrm>
          <a:prstGeom prst="circularArrow">
            <a:avLst>
              <a:gd name="adj1" fmla="val 6905"/>
              <a:gd name="adj2" fmla="val 465605"/>
              <a:gd name="adj3" fmla="val 16748353"/>
              <a:gd name="adj4" fmla="val 15186043"/>
              <a:gd name="adj5" fmla="val 8056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Plus 12"/>
          <p:cNvSpPr/>
          <p:nvPr/>
        </p:nvSpPr>
        <p:spPr>
          <a:xfrm>
            <a:off x="2035971" y="4681541"/>
            <a:ext cx="192882" cy="1680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Plus 13"/>
          <p:cNvSpPr/>
          <p:nvPr/>
        </p:nvSpPr>
        <p:spPr>
          <a:xfrm>
            <a:off x="5926036" y="6830120"/>
            <a:ext cx="192882" cy="1680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5" name="Content Placeholder 24">
            <a:extLst>
              <a:ext uri="{FF2B5EF4-FFF2-40B4-BE49-F238E27FC236}">
                <a16:creationId xmlns:a16="http://schemas.microsoft.com/office/drawing/2014/main" id="{DBC50890-6AC0-AC4E-BE20-B8978C0A1F64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98" y="6278752"/>
            <a:ext cx="355145" cy="391883"/>
          </a:xfrm>
          <a:prstGeom prst="rect">
            <a:avLst/>
          </a:prstGeom>
        </p:spPr>
      </p:pic>
      <p:pic>
        <p:nvPicPr>
          <p:cNvPr id="16" name="Content Placeholder 24">
            <a:extLst>
              <a:ext uri="{FF2B5EF4-FFF2-40B4-BE49-F238E27FC236}">
                <a16:creationId xmlns:a16="http://schemas.microsoft.com/office/drawing/2014/main" id="{DBC50890-6AC0-AC4E-BE20-B8978C0A1F64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789" y="4941930"/>
            <a:ext cx="559356" cy="6172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E91B1E-26F7-CD4D-A215-9001323E05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58" y="5337907"/>
            <a:ext cx="315657" cy="2186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E91B1E-26F7-CD4D-A215-9001323E05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88" y="6278755"/>
            <a:ext cx="617220" cy="427554"/>
          </a:xfrm>
          <a:prstGeom prst="rect">
            <a:avLst/>
          </a:prstGeom>
        </p:spPr>
      </p:pic>
      <p:sp>
        <p:nvSpPr>
          <p:cNvPr id="27" name="Freeform 26">
            <a:extLst>
              <a:ext uri="{FF2B5EF4-FFF2-40B4-BE49-F238E27FC236}">
                <a16:creationId xmlns:a16="http://schemas.microsoft.com/office/drawing/2014/main" id="{F560C3D7-C255-A642-844F-71ED5C519AE2}"/>
              </a:ext>
            </a:extLst>
          </p:cNvPr>
          <p:cNvSpPr/>
          <p:nvPr/>
        </p:nvSpPr>
        <p:spPr>
          <a:xfrm>
            <a:off x="4148086" y="4901365"/>
            <a:ext cx="798460" cy="609337"/>
          </a:xfrm>
          <a:custGeom>
            <a:avLst/>
            <a:gdLst>
              <a:gd name="connsiteX0" fmla="*/ 0 w 1083265"/>
              <a:gd name="connsiteY0" fmla="*/ 0 h 1083265"/>
              <a:gd name="connsiteX1" fmla="*/ 1083265 w 1083265"/>
              <a:gd name="connsiteY1" fmla="*/ 0 h 1083265"/>
              <a:gd name="connsiteX2" fmla="*/ 1083265 w 1083265"/>
              <a:gd name="connsiteY2" fmla="*/ 1083265 h 1083265"/>
              <a:gd name="connsiteX3" fmla="*/ 0 w 1083265"/>
              <a:gd name="connsiteY3" fmla="*/ 1083265 h 1083265"/>
              <a:gd name="connsiteX4" fmla="*/ 0 w 1083265"/>
              <a:gd name="connsiteY4" fmla="*/ 0 h 108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265" h="1083265">
                <a:moveTo>
                  <a:pt x="0" y="0"/>
                </a:moveTo>
                <a:lnTo>
                  <a:pt x="1083265" y="0"/>
                </a:lnTo>
                <a:lnTo>
                  <a:pt x="1083265" y="1083265"/>
                </a:lnTo>
                <a:lnTo>
                  <a:pt x="0" y="10832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430" tIns="16430" rIns="16430" bIns="16430" numCol="1" spcCol="1270" anchor="ctr" anchorCtr="0">
            <a:noAutofit/>
          </a:bodyPr>
          <a:lstStyle/>
          <a:p>
            <a:pPr algn="ctr" defTabSz="57509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94" dirty="0"/>
              <a:t>Pituitary ↑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AE44EEC-07B4-FA43-8387-8C4C42C5DA91}"/>
              </a:ext>
            </a:extLst>
          </p:cNvPr>
          <p:cNvSpPr/>
          <p:nvPr/>
        </p:nvSpPr>
        <p:spPr>
          <a:xfrm>
            <a:off x="4160568" y="5896953"/>
            <a:ext cx="798460" cy="609337"/>
          </a:xfrm>
          <a:custGeom>
            <a:avLst/>
            <a:gdLst>
              <a:gd name="connsiteX0" fmla="*/ 0 w 1083265"/>
              <a:gd name="connsiteY0" fmla="*/ 0 h 1083265"/>
              <a:gd name="connsiteX1" fmla="*/ 1083265 w 1083265"/>
              <a:gd name="connsiteY1" fmla="*/ 0 h 1083265"/>
              <a:gd name="connsiteX2" fmla="*/ 1083265 w 1083265"/>
              <a:gd name="connsiteY2" fmla="*/ 1083265 h 1083265"/>
              <a:gd name="connsiteX3" fmla="*/ 0 w 1083265"/>
              <a:gd name="connsiteY3" fmla="*/ 1083265 h 1083265"/>
              <a:gd name="connsiteX4" fmla="*/ 0 w 1083265"/>
              <a:gd name="connsiteY4" fmla="*/ 0 h 108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265" h="1083265">
                <a:moveTo>
                  <a:pt x="0" y="0"/>
                </a:moveTo>
                <a:lnTo>
                  <a:pt x="1083265" y="0"/>
                </a:lnTo>
                <a:lnTo>
                  <a:pt x="1083265" y="1083265"/>
                </a:lnTo>
                <a:lnTo>
                  <a:pt x="0" y="10832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430" tIns="16430" rIns="16430" bIns="16430" numCol="1" spcCol="1270" anchor="ctr" anchorCtr="0">
            <a:noAutofit/>
          </a:bodyPr>
          <a:lstStyle/>
          <a:p>
            <a:pPr algn="ctr" defTabSz="57509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94" dirty="0"/>
              <a:t>Adrenal ↑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3B97D23-D681-C348-9352-1F229E45037F}"/>
              </a:ext>
            </a:extLst>
          </p:cNvPr>
          <p:cNvSpPr/>
          <p:nvPr/>
        </p:nvSpPr>
        <p:spPr>
          <a:xfrm>
            <a:off x="2890607" y="5895452"/>
            <a:ext cx="798460" cy="609337"/>
          </a:xfrm>
          <a:custGeom>
            <a:avLst/>
            <a:gdLst>
              <a:gd name="connsiteX0" fmla="*/ 0 w 1083265"/>
              <a:gd name="connsiteY0" fmla="*/ 0 h 1083265"/>
              <a:gd name="connsiteX1" fmla="*/ 1083265 w 1083265"/>
              <a:gd name="connsiteY1" fmla="*/ 0 h 1083265"/>
              <a:gd name="connsiteX2" fmla="*/ 1083265 w 1083265"/>
              <a:gd name="connsiteY2" fmla="*/ 1083265 h 1083265"/>
              <a:gd name="connsiteX3" fmla="*/ 0 w 1083265"/>
              <a:gd name="connsiteY3" fmla="*/ 1083265 h 1083265"/>
              <a:gd name="connsiteX4" fmla="*/ 0 w 1083265"/>
              <a:gd name="connsiteY4" fmla="*/ 0 h 108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265" h="1083265">
                <a:moveTo>
                  <a:pt x="0" y="0"/>
                </a:moveTo>
                <a:lnTo>
                  <a:pt x="1083265" y="0"/>
                </a:lnTo>
                <a:lnTo>
                  <a:pt x="1083265" y="1083265"/>
                </a:lnTo>
                <a:lnTo>
                  <a:pt x="0" y="10832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430" tIns="16430" rIns="16430" bIns="16430" numCol="1" spcCol="1270" anchor="ctr" anchorCtr="0">
            <a:noAutofit/>
          </a:bodyPr>
          <a:lstStyle/>
          <a:p>
            <a:pPr algn="ctr" defTabSz="57509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94" dirty="0"/>
              <a:t>Pituitary ↓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564F647-039C-904A-8DA2-C4E6C385893D}"/>
              </a:ext>
            </a:extLst>
          </p:cNvPr>
          <p:cNvSpPr/>
          <p:nvPr/>
        </p:nvSpPr>
        <p:spPr>
          <a:xfrm>
            <a:off x="2890611" y="4901364"/>
            <a:ext cx="747851" cy="609337"/>
          </a:xfrm>
          <a:custGeom>
            <a:avLst/>
            <a:gdLst>
              <a:gd name="connsiteX0" fmla="*/ 0 w 1083265"/>
              <a:gd name="connsiteY0" fmla="*/ 0 h 1083265"/>
              <a:gd name="connsiteX1" fmla="*/ 1083265 w 1083265"/>
              <a:gd name="connsiteY1" fmla="*/ 0 h 1083265"/>
              <a:gd name="connsiteX2" fmla="*/ 1083265 w 1083265"/>
              <a:gd name="connsiteY2" fmla="*/ 1083265 h 1083265"/>
              <a:gd name="connsiteX3" fmla="*/ 0 w 1083265"/>
              <a:gd name="connsiteY3" fmla="*/ 1083265 h 1083265"/>
              <a:gd name="connsiteX4" fmla="*/ 0 w 1083265"/>
              <a:gd name="connsiteY4" fmla="*/ 0 h 108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265" h="1083265">
                <a:moveTo>
                  <a:pt x="0" y="0"/>
                </a:moveTo>
                <a:lnTo>
                  <a:pt x="1083265" y="0"/>
                </a:lnTo>
                <a:lnTo>
                  <a:pt x="1083265" y="1083265"/>
                </a:lnTo>
                <a:lnTo>
                  <a:pt x="0" y="10832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430" tIns="16430" rIns="16430" bIns="16430" numCol="1" spcCol="1270" anchor="ctr" anchorCtr="0">
            <a:noAutofit/>
          </a:bodyPr>
          <a:lstStyle/>
          <a:p>
            <a:pPr algn="ctr" defTabSz="57509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94" dirty="0"/>
              <a:t>Adrenal ↓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0CE73F-A877-854B-86E6-2E354BEFB006}"/>
              </a:ext>
            </a:extLst>
          </p:cNvPr>
          <p:cNvSpPr txBox="1"/>
          <p:nvPr/>
        </p:nvSpPr>
        <p:spPr>
          <a:xfrm>
            <a:off x="3273122" y="5678672"/>
            <a:ext cx="1260996" cy="2999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349" b="1" dirty="0"/>
              <a:t>Period ~ 1 year</a:t>
            </a:r>
          </a:p>
        </p:txBody>
      </p:sp>
    </p:spTree>
    <p:extLst>
      <p:ext uri="{BB962C8B-B14F-4D97-AF65-F5344CB8AC3E}">
        <p14:creationId xmlns:p14="http://schemas.microsoft.com/office/powerpoint/2010/main" val="287282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1859</TotalTime>
  <Words>74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Tango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alonlab</dc:creator>
  <cp:lastModifiedBy>alonlab</cp:lastModifiedBy>
  <cp:revision>24</cp:revision>
  <dcterms:created xsi:type="dcterms:W3CDTF">2019-11-26T08:59:09Z</dcterms:created>
  <dcterms:modified xsi:type="dcterms:W3CDTF">2020-01-21T11:59:26Z</dcterms:modified>
</cp:coreProperties>
</file>