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4646"/>
    <a:srgbClr val="428EB0"/>
    <a:srgbClr val="70ADC9"/>
    <a:srgbClr val="C97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10B-49EB-4A04-8CF2-12BAD7FFC2AF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306-42FA-43BC-89AE-6A623867F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0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10B-49EB-4A04-8CF2-12BAD7FFC2AF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306-42FA-43BC-89AE-6A623867F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83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10B-49EB-4A04-8CF2-12BAD7FFC2AF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306-42FA-43BC-89AE-6A623867F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10B-49EB-4A04-8CF2-12BAD7FFC2AF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306-42FA-43BC-89AE-6A623867F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55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10B-49EB-4A04-8CF2-12BAD7FFC2AF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306-42FA-43BC-89AE-6A623867F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54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10B-49EB-4A04-8CF2-12BAD7FFC2AF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306-42FA-43BC-89AE-6A623867F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73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10B-49EB-4A04-8CF2-12BAD7FFC2AF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306-42FA-43BC-89AE-6A623867F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00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10B-49EB-4A04-8CF2-12BAD7FFC2AF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306-42FA-43BC-89AE-6A623867F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62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10B-49EB-4A04-8CF2-12BAD7FFC2AF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306-42FA-43BC-89AE-6A623867F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35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10B-49EB-4A04-8CF2-12BAD7FFC2AF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306-42FA-43BC-89AE-6A623867F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37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310B-49EB-4A04-8CF2-12BAD7FFC2AF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306-42FA-43BC-89AE-6A623867F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48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310B-49EB-4A04-8CF2-12BAD7FFC2AF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EB306-42FA-43BC-89AE-6A623867F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30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0314" y="2702957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95" y="2730708"/>
            <a:ext cx="1351039" cy="1772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15742" y="2675206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223" y="2702957"/>
            <a:ext cx="1351039" cy="17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4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92339" y="790688"/>
            <a:ext cx="1800000" cy="1800000"/>
          </a:xfrm>
          <a:prstGeom prst="rect">
            <a:avLst/>
          </a:prstGeom>
          <a:solidFill>
            <a:srgbClr val="42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19" y="790688"/>
            <a:ext cx="1351039" cy="17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2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50468" y="2055813"/>
            <a:ext cx="1800000" cy="1800000"/>
          </a:xfrm>
          <a:prstGeom prst="rect">
            <a:avLst/>
          </a:prstGeom>
          <a:solidFill>
            <a:srgbClr val="B8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49" y="2083564"/>
            <a:ext cx="1351039" cy="17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1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Garvert</dc:creator>
  <cp:lastModifiedBy>Mona Garvert</cp:lastModifiedBy>
  <cp:revision>2</cp:revision>
  <dcterms:created xsi:type="dcterms:W3CDTF">2017-03-10T08:37:03Z</dcterms:created>
  <dcterms:modified xsi:type="dcterms:W3CDTF">2017-03-10T08:40:01Z</dcterms:modified>
</cp:coreProperties>
</file>