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8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6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289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4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5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8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777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380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0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3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8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464" y="70176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/>
              <a:t>Atfaluna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578" y="1707257"/>
            <a:ext cx="1353429" cy="135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6264" y="3461657"/>
            <a:ext cx="621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</a:t>
            </a:r>
            <a:endParaRPr lang="en-GB" dirty="0"/>
          </a:p>
          <a:p>
            <a:pPr algn="ctr"/>
            <a:r>
              <a:rPr lang="en-US" dirty="0"/>
              <a:t>Mohamed Eldesoky</a:t>
            </a:r>
            <a:endParaRPr lang="en-GB" dirty="0"/>
          </a:p>
          <a:p>
            <a:pPr algn="ctr"/>
            <a:r>
              <a:rPr lang="en-US" dirty="0"/>
              <a:t>Abdulrahman El-Ghuff</a:t>
            </a:r>
            <a:endParaRPr lang="en-GB" dirty="0"/>
          </a:p>
          <a:p>
            <a:pPr algn="ctr"/>
            <a:r>
              <a:rPr lang="en-US" dirty="0"/>
              <a:t>Abedalrahman Rasem</a:t>
            </a:r>
            <a:endParaRPr lang="en-GB" dirty="0"/>
          </a:p>
          <a:p>
            <a:pPr algn="ctr"/>
            <a:r>
              <a:rPr lang="en-US" b="1" dirty="0"/>
              <a:t>Supervised By</a:t>
            </a:r>
            <a:endParaRPr lang="en-GB" dirty="0"/>
          </a:p>
          <a:p>
            <a:pPr algn="ctr"/>
            <a:r>
              <a:rPr lang="en-US" dirty="0"/>
              <a:t>Dr. Ammar Odeh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1" y="-9012"/>
            <a:ext cx="1652159" cy="1652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383" y="156754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 </a:t>
            </a:r>
            <a:r>
              <a:rPr lang="en-US" sz="2800" b="1" dirty="0" smtClean="0"/>
              <a:t>Interfaces:</a:t>
            </a:r>
            <a:endParaRPr lang="en-GB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0" y="895595"/>
            <a:ext cx="2798307" cy="5285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610" y="895595"/>
            <a:ext cx="2725148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611" y="1368546"/>
            <a:ext cx="8516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 </a:t>
            </a:r>
            <a:r>
              <a:rPr lang="en-GB" sz="2000" dirty="0"/>
              <a:t>the future, we plan on adding more useful features, such </a:t>
            </a:r>
            <a:r>
              <a:rPr lang="en-GB" sz="2000" dirty="0" smtClean="0"/>
              <a:t>as:</a:t>
            </a:r>
          </a:p>
          <a:p>
            <a:r>
              <a:rPr lang="en-GB" sz="2000" b="1" dirty="0" smtClean="0"/>
              <a:t>1-</a:t>
            </a:r>
            <a:r>
              <a:rPr lang="en-GB" sz="2000" dirty="0" smtClean="0"/>
              <a:t> </a:t>
            </a:r>
            <a:r>
              <a:rPr lang="en-GB" sz="2000" dirty="0"/>
              <a:t>an AI system that automatically categorizes the type of the report using keywords from the description of the user’s report (violence, child labour, attack etc</a:t>
            </a:r>
            <a:r>
              <a:rPr lang="en-GB" sz="2000" dirty="0" smtClean="0"/>
              <a:t>.),</a:t>
            </a:r>
          </a:p>
          <a:p>
            <a:r>
              <a:rPr lang="en-GB" sz="2000" b="1" dirty="0" smtClean="0"/>
              <a:t>2-</a:t>
            </a:r>
            <a:r>
              <a:rPr lang="en-GB" sz="2000" dirty="0" smtClean="0"/>
              <a:t> </a:t>
            </a:r>
            <a:r>
              <a:rPr lang="en-GB" sz="2000" dirty="0"/>
              <a:t>a chatting system that enables users to ask about a specific problem</a:t>
            </a:r>
            <a:r>
              <a:rPr lang="en-GB" sz="2000" dirty="0" smtClean="0"/>
              <a:t>,</a:t>
            </a:r>
          </a:p>
          <a:p>
            <a:r>
              <a:rPr lang="en-GB" sz="2000" b="1" dirty="0" smtClean="0"/>
              <a:t>3-</a:t>
            </a:r>
            <a:r>
              <a:rPr lang="en-GB" sz="2000" dirty="0" smtClean="0"/>
              <a:t> </a:t>
            </a:r>
            <a:r>
              <a:rPr lang="en-GB" sz="2000" dirty="0"/>
              <a:t>a feedback tab to report bugs and issues or suggest a feature to developers, </a:t>
            </a:r>
            <a:endParaRPr lang="en-GB" sz="2000" dirty="0" smtClean="0"/>
          </a:p>
          <a:p>
            <a:r>
              <a:rPr lang="en-GB" sz="2000" b="1" dirty="0" smtClean="0"/>
              <a:t>4- </a:t>
            </a:r>
            <a:r>
              <a:rPr lang="en-GB" sz="2000" dirty="0" smtClean="0"/>
              <a:t>a </a:t>
            </a:r>
            <a:r>
              <a:rPr lang="en-GB" sz="2000" dirty="0"/>
              <a:t>tab that shows success stories to encourage more reporting of juvenile-related issues and raise awareness about such issues, and an events tab to show upcoming events related to these </a:t>
            </a:r>
            <a:r>
              <a:rPr lang="en-GB" sz="2000" dirty="0" smtClean="0"/>
              <a:t>issues.</a:t>
            </a:r>
          </a:p>
          <a:p>
            <a:endParaRPr lang="en-GB" sz="2000" dirty="0"/>
          </a:p>
          <a:p>
            <a:r>
              <a:rPr lang="en-GB" sz="2000" dirty="0" smtClean="0"/>
              <a:t> Alongside </a:t>
            </a:r>
            <a:r>
              <a:rPr lang="en-GB" sz="2000" dirty="0"/>
              <a:t>adding more features, we would like to reach even more people using TV, social media, billboard advertisements, a dedicated website for desktop use, and online and face-to-face events.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9611" y="326571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Future work:</a:t>
            </a:r>
            <a:endParaRPr lang="en-GB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954" y="1950447"/>
            <a:ext cx="99258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* </a:t>
            </a:r>
            <a:r>
              <a:rPr lang="en-GB" sz="2400" dirty="0" smtClean="0"/>
              <a:t>Atfaluna </a:t>
            </a:r>
            <a:r>
              <a:rPr lang="en-GB" sz="2400" dirty="0" smtClean="0"/>
              <a:t>is </a:t>
            </a:r>
            <a:r>
              <a:rPr lang="en-GB" sz="2400" dirty="0"/>
              <a:t>an application for </a:t>
            </a:r>
            <a:r>
              <a:rPr lang="en-GB" sz="2400" dirty="0" smtClean="0"/>
              <a:t>smartphones</a:t>
            </a:r>
            <a:r>
              <a:rPr lang="ar-JO" sz="2400" dirty="0" smtClean="0"/>
              <a:t>.</a:t>
            </a:r>
            <a:endParaRPr lang="en-GB" sz="2400" dirty="0"/>
          </a:p>
          <a:p>
            <a:r>
              <a:rPr lang="en-GB" sz="2400" dirty="0"/>
              <a:t>* Helps to speed up communication with juvenile security </a:t>
            </a:r>
            <a:r>
              <a:rPr lang="en-GB" sz="2400" dirty="0" smtClean="0"/>
              <a:t>centres</a:t>
            </a:r>
            <a:r>
              <a:rPr lang="ar-JO" sz="2400" dirty="0" smtClean="0"/>
              <a:t>.</a:t>
            </a:r>
            <a:endParaRPr lang="en-GB" sz="2400" dirty="0"/>
          </a:p>
          <a:p>
            <a:r>
              <a:rPr lang="en-GB" sz="2400" dirty="0"/>
              <a:t>* Available for all </a:t>
            </a:r>
            <a:r>
              <a:rPr lang="en-GB" sz="2400" dirty="0" smtClean="0"/>
              <a:t>ages</a:t>
            </a:r>
            <a:r>
              <a:rPr lang="ar-JO" sz="2400" dirty="0" smtClean="0"/>
              <a:t>.</a:t>
            </a:r>
            <a:endParaRPr lang="en-GB" sz="2400" dirty="0"/>
          </a:p>
          <a:p>
            <a:r>
              <a:rPr lang="en-GB" sz="2400" dirty="0"/>
              <a:t>* Helps to increase the citizen's awareness of children's rights and </a:t>
            </a:r>
            <a:r>
              <a:rPr lang="en-GB" sz="2400" dirty="0" smtClean="0"/>
              <a:t>duties</a:t>
            </a:r>
            <a:r>
              <a:rPr lang="ar-JO" sz="2400" dirty="0" smtClean="0"/>
              <a:t>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3954" y="533691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Introduction: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37544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8" y="1291501"/>
            <a:ext cx="790575" cy="7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10.png" descr="ezgif-4-e1a37c574b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" y="2117499"/>
            <a:ext cx="2377441" cy="41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7636" y="879204"/>
            <a:ext cx="5698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Massachusetts Juvenile Police System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9313" y="1291501"/>
            <a:ext cx="7367452" cy="525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system allows other police, school administrators and other professionals that work with students to communicate together, as the Massachusetts Juvenile Police Officers Association has been in existence for a little over 50 years and has served also New England to keep students safer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Overview of the System:</a:t>
            </a:r>
            <a:endParaRPr lang="en-GB" sz="1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system provides quite a bit of similarities with the Juvenile system we wish to design, Atfaulna, as it’s also a free app intended to bring adults, children and the people who could benefit from help regarding this topic in a way such that the System offers the following: 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A – Contact Information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B – Chat/Report to the local police department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C – Important Sites/References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D – New &amp; Updates for the user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MJPS system offers basic, easy to access and navigate system as any simple, well-made Juvenile-Related system or application should have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" y="7442"/>
            <a:ext cx="351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Literature Review</a:t>
            </a:r>
            <a:endParaRPr lang="en-GB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765" y="5504571"/>
            <a:ext cx="1353429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06595" cy="6815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6285" y="240083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Class Diagram :</a:t>
            </a:r>
            <a:endParaRPr lang="en-GB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90" y="501693"/>
            <a:ext cx="8477794" cy="59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914399"/>
            <a:ext cx="9355441" cy="5773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9086" y="15640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</a:t>
            </a:r>
            <a:r>
              <a:rPr lang="en-US" sz="2800" b="1" dirty="0" smtClean="0"/>
              <a:t>Case: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158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6" y="235131"/>
            <a:ext cx="5473337" cy="641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Activity </a:t>
            </a:r>
            <a:r>
              <a:rPr lang="en-US" sz="2800" b="1" dirty="0" smtClean="0"/>
              <a:t>Diagram: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593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935583"/>
            <a:ext cx="8944827" cy="540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71" y="5504571"/>
            <a:ext cx="1353429" cy="1353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4035" y="104503"/>
            <a:ext cx="36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Sequence </a:t>
            </a:r>
            <a:r>
              <a:rPr lang="en-US" sz="2800" b="1" dirty="0" smtClean="0"/>
              <a:t>Diagram: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855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524"/>
            <a:ext cx="12192000" cy="3592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841" y="0"/>
            <a:ext cx="1652159" cy="1652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71" y="5543175"/>
            <a:ext cx="1353429" cy="1353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5" y="295681"/>
            <a:ext cx="4461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State machine </a:t>
            </a:r>
            <a:r>
              <a:rPr lang="en-US" sz="2800" b="1" dirty="0" smtClean="0"/>
              <a:t>Diagram:</a:t>
            </a:r>
            <a:endParaRPr lang="en-US" sz="2800" b="1" dirty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09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2147</TotalTime>
  <Words>384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Tahoma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abdalrhman rasim</dc:creator>
  <cp:lastModifiedBy>abdalrhman rasim</cp:lastModifiedBy>
  <cp:revision>25</cp:revision>
  <dcterms:created xsi:type="dcterms:W3CDTF">2021-05-11T15:42:30Z</dcterms:created>
  <dcterms:modified xsi:type="dcterms:W3CDTF">2021-05-23T13:40:25Z</dcterms:modified>
</cp:coreProperties>
</file>