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3B7F5C-E066-429D-A265-B1ACB56F6B88}" v="42" dt="2024-03-17T09:52:50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Borenshtein" userId="0d10b365ea439404" providerId="LiveId" clId="{DB3B7F5C-E066-429D-A265-B1ACB56F6B88}"/>
    <pc:docChg chg="custSel addSld modSld">
      <pc:chgData name="Alon Borenshtein" userId="0d10b365ea439404" providerId="LiveId" clId="{DB3B7F5C-E066-429D-A265-B1ACB56F6B88}" dt="2024-03-17T09:52:58.257" v="558" actId="20577"/>
      <pc:docMkLst>
        <pc:docMk/>
      </pc:docMkLst>
      <pc:sldChg chg="addSp delSp modSp mod modClrScheme chgLayout">
        <pc:chgData name="Alon Borenshtein" userId="0d10b365ea439404" providerId="LiveId" clId="{DB3B7F5C-E066-429D-A265-B1ACB56F6B88}" dt="2024-03-15T07:12:41.979" v="500" actId="1076"/>
        <pc:sldMkLst>
          <pc:docMk/>
          <pc:sldMk cId="4009812944" sldId="256"/>
        </pc:sldMkLst>
        <pc:spChg chg="del">
          <ac:chgData name="Alon Borenshtein" userId="0d10b365ea439404" providerId="LiveId" clId="{DB3B7F5C-E066-429D-A265-B1ACB56F6B88}" dt="2024-03-15T06:52:16.200" v="0" actId="700"/>
          <ac:spMkLst>
            <pc:docMk/>
            <pc:sldMk cId="4009812944" sldId="256"/>
            <ac:spMk id="2" creationId="{84C55545-4FB5-EFBE-21BE-B590D3A6F286}"/>
          </ac:spMkLst>
        </pc:spChg>
        <pc:spChg chg="del">
          <ac:chgData name="Alon Borenshtein" userId="0d10b365ea439404" providerId="LiveId" clId="{DB3B7F5C-E066-429D-A265-B1ACB56F6B88}" dt="2024-03-15T06:52:16.200" v="0" actId="700"/>
          <ac:spMkLst>
            <pc:docMk/>
            <pc:sldMk cId="4009812944" sldId="256"/>
            <ac:spMk id="3" creationId="{E3D44CE8-9872-184B-5415-6DA125C52543}"/>
          </ac:spMkLst>
        </pc:spChg>
        <pc:spChg chg="mod">
          <ac:chgData name="Alon Borenshtein" userId="0d10b365ea439404" providerId="LiveId" clId="{DB3B7F5C-E066-429D-A265-B1ACB56F6B88}" dt="2024-03-15T07:02:28.969" v="218" actId="1076"/>
          <ac:spMkLst>
            <pc:docMk/>
            <pc:sldMk cId="4009812944" sldId="256"/>
            <ac:spMk id="4" creationId="{7A90E30C-6FD9-E419-E667-0223D02F12D2}"/>
          </ac:spMkLst>
        </pc:spChg>
        <pc:spChg chg="add mod">
          <ac:chgData name="Alon Borenshtein" userId="0d10b365ea439404" providerId="LiveId" clId="{DB3B7F5C-E066-429D-A265-B1ACB56F6B88}" dt="2024-03-15T07:02:03.885" v="212" actId="1076"/>
          <ac:spMkLst>
            <pc:docMk/>
            <pc:sldMk cId="4009812944" sldId="256"/>
            <ac:spMk id="5" creationId="{0E93848C-0BE1-91C4-D567-BA03DA5B4D78}"/>
          </ac:spMkLst>
        </pc:spChg>
        <pc:spChg chg="add mod">
          <ac:chgData name="Alon Borenshtein" userId="0d10b365ea439404" providerId="LiveId" clId="{DB3B7F5C-E066-429D-A265-B1ACB56F6B88}" dt="2024-03-15T07:02:25.990" v="217" actId="1076"/>
          <ac:spMkLst>
            <pc:docMk/>
            <pc:sldMk cId="4009812944" sldId="256"/>
            <ac:spMk id="6" creationId="{B3E76AB3-3DDF-0E35-2A8C-3B97A7BE0B84}"/>
          </ac:spMkLst>
        </pc:spChg>
        <pc:spChg chg="add mod">
          <ac:chgData name="Alon Borenshtein" userId="0d10b365ea439404" providerId="LiveId" clId="{DB3B7F5C-E066-429D-A265-B1ACB56F6B88}" dt="2024-03-15T07:04:05.168" v="232" actId="20577"/>
          <ac:spMkLst>
            <pc:docMk/>
            <pc:sldMk cId="4009812944" sldId="256"/>
            <ac:spMk id="7" creationId="{7AD61A1E-D82A-50B9-3259-D2A049BFEC3C}"/>
          </ac:spMkLst>
        </pc:spChg>
        <pc:spChg chg="add mod">
          <ac:chgData name="Alon Borenshtein" userId="0d10b365ea439404" providerId="LiveId" clId="{DB3B7F5C-E066-429D-A265-B1ACB56F6B88}" dt="2024-03-15T07:02:39.407" v="221" actId="14100"/>
          <ac:spMkLst>
            <pc:docMk/>
            <pc:sldMk cId="4009812944" sldId="256"/>
            <ac:spMk id="8" creationId="{C93C3BC5-BC90-BF06-828B-5F24526B6BC2}"/>
          </ac:spMkLst>
        </pc:spChg>
        <pc:spChg chg="add mod">
          <ac:chgData name="Alon Borenshtein" userId="0d10b365ea439404" providerId="LiveId" clId="{DB3B7F5C-E066-429D-A265-B1ACB56F6B88}" dt="2024-03-15T07:02:21.117" v="216" actId="1076"/>
          <ac:spMkLst>
            <pc:docMk/>
            <pc:sldMk cId="4009812944" sldId="256"/>
            <ac:spMk id="9" creationId="{E178D4D8-FF8E-7FCB-81C8-538A8C6FEBB4}"/>
          </ac:spMkLst>
        </pc:spChg>
        <pc:spChg chg="add mod">
          <ac:chgData name="Alon Borenshtein" userId="0d10b365ea439404" providerId="LiveId" clId="{DB3B7F5C-E066-429D-A265-B1ACB56F6B88}" dt="2024-03-15T07:02:08.285" v="213" actId="1076"/>
          <ac:spMkLst>
            <pc:docMk/>
            <pc:sldMk cId="4009812944" sldId="256"/>
            <ac:spMk id="10" creationId="{A7360DDD-F2C4-C7FB-0D53-F4394071EEF7}"/>
          </ac:spMkLst>
        </pc:spChg>
        <pc:spChg chg="add mod">
          <ac:chgData name="Alon Borenshtein" userId="0d10b365ea439404" providerId="LiveId" clId="{DB3B7F5C-E066-429D-A265-B1ACB56F6B88}" dt="2024-03-15T07:02:34.375" v="219" actId="14100"/>
          <ac:spMkLst>
            <pc:docMk/>
            <pc:sldMk cId="4009812944" sldId="256"/>
            <ac:spMk id="11" creationId="{BC5B9511-6047-FAB0-AB01-AA3656504A8F}"/>
          </ac:spMkLst>
        </pc:spChg>
        <pc:spChg chg="add mod">
          <ac:chgData name="Alon Borenshtein" userId="0d10b365ea439404" providerId="LiveId" clId="{DB3B7F5C-E066-429D-A265-B1ACB56F6B88}" dt="2024-03-15T07:02:03.885" v="212" actId="1076"/>
          <ac:spMkLst>
            <pc:docMk/>
            <pc:sldMk cId="4009812944" sldId="256"/>
            <ac:spMk id="16" creationId="{063C271C-4D47-29C9-5F91-EFDB589A73A4}"/>
          </ac:spMkLst>
        </pc:spChg>
        <pc:spChg chg="add mod">
          <ac:chgData name="Alon Borenshtein" userId="0d10b365ea439404" providerId="LiveId" clId="{DB3B7F5C-E066-429D-A265-B1ACB56F6B88}" dt="2024-03-15T07:02:03.885" v="212" actId="1076"/>
          <ac:spMkLst>
            <pc:docMk/>
            <pc:sldMk cId="4009812944" sldId="256"/>
            <ac:spMk id="17" creationId="{CBC7A7EF-B05D-1254-7E98-CFEA9DCB4973}"/>
          </ac:spMkLst>
        </pc:spChg>
        <pc:spChg chg="add mod">
          <ac:chgData name="Alon Borenshtein" userId="0d10b365ea439404" providerId="LiveId" clId="{DB3B7F5C-E066-429D-A265-B1ACB56F6B88}" dt="2024-03-15T07:02:03.885" v="212" actId="1076"/>
          <ac:spMkLst>
            <pc:docMk/>
            <pc:sldMk cId="4009812944" sldId="256"/>
            <ac:spMk id="18" creationId="{8EC1495C-81B8-4B3B-FAF9-22899A00E6BB}"/>
          </ac:spMkLst>
        </pc:spChg>
        <pc:spChg chg="add mod">
          <ac:chgData name="Alon Borenshtein" userId="0d10b365ea439404" providerId="LiveId" clId="{DB3B7F5C-E066-429D-A265-B1ACB56F6B88}" dt="2024-03-15T07:02:03.885" v="212" actId="1076"/>
          <ac:spMkLst>
            <pc:docMk/>
            <pc:sldMk cId="4009812944" sldId="256"/>
            <ac:spMk id="19" creationId="{4E98EE6A-3FE7-5B41-52B5-A6E7BF1AE3C9}"/>
          </ac:spMkLst>
        </pc:spChg>
        <pc:spChg chg="add mod">
          <ac:chgData name="Alon Borenshtein" userId="0d10b365ea439404" providerId="LiveId" clId="{DB3B7F5C-E066-429D-A265-B1ACB56F6B88}" dt="2024-03-15T07:02:03.885" v="212" actId="1076"/>
          <ac:spMkLst>
            <pc:docMk/>
            <pc:sldMk cId="4009812944" sldId="256"/>
            <ac:spMk id="21" creationId="{603F2B50-DD98-BD99-8DE0-15E9826E4933}"/>
          </ac:spMkLst>
        </pc:spChg>
        <pc:spChg chg="add mod">
          <ac:chgData name="Alon Borenshtein" userId="0d10b365ea439404" providerId="LiveId" clId="{DB3B7F5C-E066-429D-A265-B1ACB56F6B88}" dt="2024-03-15T07:12:41.979" v="500" actId="1076"/>
          <ac:spMkLst>
            <pc:docMk/>
            <pc:sldMk cId="4009812944" sldId="256"/>
            <ac:spMk id="25" creationId="{F6AC6C5D-4C19-4B0E-B641-E0260954F67D}"/>
          </ac:spMkLst>
        </pc:spChg>
        <pc:spChg chg="add mod">
          <ac:chgData name="Alon Borenshtein" userId="0d10b365ea439404" providerId="LiveId" clId="{DB3B7F5C-E066-429D-A265-B1ACB56F6B88}" dt="2024-03-15T07:02:12.461" v="215" actId="1076"/>
          <ac:spMkLst>
            <pc:docMk/>
            <pc:sldMk cId="4009812944" sldId="256"/>
            <ac:spMk id="26" creationId="{AFB554AF-C6A6-5D54-4348-F301706AF35B}"/>
          </ac:spMkLst>
        </pc:spChg>
        <pc:picChg chg="add mod">
          <ac:chgData name="Alon Borenshtein" userId="0d10b365ea439404" providerId="LiveId" clId="{DB3B7F5C-E066-429D-A265-B1ACB56F6B88}" dt="2024-03-15T07:02:03.885" v="212" actId="1076"/>
          <ac:picMkLst>
            <pc:docMk/>
            <pc:sldMk cId="4009812944" sldId="256"/>
            <ac:picMk id="13" creationId="{7369A1EC-0B5E-9706-C430-06A8C336059F}"/>
          </ac:picMkLst>
        </pc:picChg>
        <pc:picChg chg="add mod">
          <ac:chgData name="Alon Borenshtein" userId="0d10b365ea439404" providerId="LiveId" clId="{DB3B7F5C-E066-429D-A265-B1ACB56F6B88}" dt="2024-03-15T07:02:03.885" v="212" actId="1076"/>
          <ac:picMkLst>
            <pc:docMk/>
            <pc:sldMk cId="4009812944" sldId="256"/>
            <ac:picMk id="15" creationId="{0A9BE34E-5863-9A4C-3ADC-7C682A702871}"/>
          </ac:picMkLst>
        </pc:picChg>
        <pc:picChg chg="add mod">
          <ac:chgData name="Alon Borenshtein" userId="0d10b365ea439404" providerId="LiveId" clId="{DB3B7F5C-E066-429D-A265-B1ACB56F6B88}" dt="2024-03-15T07:02:03.885" v="212" actId="1076"/>
          <ac:picMkLst>
            <pc:docMk/>
            <pc:sldMk cId="4009812944" sldId="256"/>
            <ac:picMk id="20" creationId="{9C9AE45F-3133-5E01-7FB7-4771726AAC6A}"/>
          </ac:picMkLst>
        </pc:picChg>
        <pc:picChg chg="add mod">
          <ac:chgData name="Alon Borenshtein" userId="0d10b365ea439404" providerId="LiveId" clId="{DB3B7F5C-E066-429D-A265-B1ACB56F6B88}" dt="2024-03-15T07:02:03.885" v="212" actId="1076"/>
          <ac:picMkLst>
            <pc:docMk/>
            <pc:sldMk cId="4009812944" sldId="256"/>
            <ac:picMk id="23" creationId="{71BCA18F-FF50-4069-08EB-D406A124C118}"/>
          </ac:picMkLst>
        </pc:picChg>
        <pc:picChg chg="add mod">
          <ac:chgData name="Alon Borenshtein" userId="0d10b365ea439404" providerId="LiveId" clId="{DB3B7F5C-E066-429D-A265-B1ACB56F6B88}" dt="2024-03-15T07:02:03.885" v="212" actId="1076"/>
          <ac:picMkLst>
            <pc:docMk/>
            <pc:sldMk cId="4009812944" sldId="256"/>
            <ac:picMk id="24" creationId="{F3FE734B-79C8-09FD-AC82-EBFCFDBE96CA}"/>
          </ac:picMkLst>
        </pc:picChg>
      </pc:sldChg>
      <pc:sldChg chg="addSp delSp modSp add mod">
        <pc:chgData name="Alon Borenshtein" userId="0d10b365ea439404" providerId="LiveId" clId="{DB3B7F5C-E066-429D-A265-B1ACB56F6B88}" dt="2024-03-15T07:37:37.448" v="530" actId="1076"/>
        <pc:sldMkLst>
          <pc:docMk/>
          <pc:sldMk cId="1746615703" sldId="257"/>
        </pc:sldMkLst>
        <pc:spChg chg="add mod">
          <ac:chgData name="Alon Borenshtein" userId="0d10b365ea439404" providerId="LiveId" clId="{DB3B7F5C-E066-429D-A265-B1ACB56F6B88}" dt="2024-03-15T07:11:29.482" v="476" actId="1076"/>
          <ac:spMkLst>
            <pc:docMk/>
            <pc:sldMk cId="1746615703" sldId="257"/>
            <ac:spMk id="2" creationId="{6875CBDF-0CE1-F4D1-AB6B-7F02D055941B}"/>
          </ac:spMkLst>
        </pc:spChg>
        <pc:spChg chg="add mod">
          <ac:chgData name="Alon Borenshtein" userId="0d10b365ea439404" providerId="LiveId" clId="{DB3B7F5C-E066-429D-A265-B1ACB56F6B88}" dt="2024-03-15T07:11:29.482" v="476" actId="1076"/>
          <ac:spMkLst>
            <pc:docMk/>
            <pc:sldMk cId="1746615703" sldId="257"/>
            <ac:spMk id="3" creationId="{22C07087-2313-637D-47BF-72861B991504}"/>
          </ac:spMkLst>
        </pc:spChg>
        <pc:spChg chg="del">
          <ac:chgData name="Alon Borenshtein" userId="0d10b365ea439404" providerId="LiveId" clId="{DB3B7F5C-E066-429D-A265-B1ACB56F6B88}" dt="2024-03-15T07:04:28.457" v="234" actId="478"/>
          <ac:spMkLst>
            <pc:docMk/>
            <pc:sldMk cId="1746615703" sldId="257"/>
            <ac:spMk id="4" creationId="{7A90E30C-6FD9-E419-E667-0223D02F12D2}"/>
          </ac:spMkLst>
        </pc:spChg>
        <pc:spChg chg="del">
          <ac:chgData name="Alon Borenshtein" userId="0d10b365ea439404" providerId="LiveId" clId="{DB3B7F5C-E066-429D-A265-B1ACB56F6B88}" dt="2024-03-15T07:04:28.457" v="234" actId="478"/>
          <ac:spMkLst>
            <pc:docMk/>
            <pc:sldMk cId="1746615703" sldId="257"/>
            <ac:spMk id="5" creationId="{0E93848C-0BE1-91C4-D567-BA03DA5B4D78}"/>
          </ac:spMkLst>
        </pc:spChg>
        <pc:spChg chg="del">
          <ac:chgData name="Alon Borenshtein" userId="0d10b365ea439404" providerId="LiveId" clId="{DB3B7F5C-E066-429D-A265-B1ACB56F6B88}" dt="2024-03-15T07:04:28.457" v="234" actId="478"/>
          <ac:spMkLst>
            <pc:docMk/>
            <pc:sldMk cId="1746615703" sldId="257"/>
            <ac:spMk id="6" creationId="{B3E76AB3-3DDF-0E35-2A8C-3B97A7BE0B84}"/>
          </ac:spMkLst>
        </pc:spChg>
        <pc:spChg chg="del mod">
          <ac:chgData name="Alon Borenshtein" userId="0d10b365ea439404" providerId="LiveId" clId="{DB3B7F5C-E066-429D-A265-B1ACB56F6B88}" dt="2024-03-15T07:04:31.246" v="235" actId="478"/>
          <ac:spMkLst>
            <pc:docMk/>
            <pc:sldMk cId="1746615703" sldId="257"/>
            <ac:spMk id="7" creationId="{7AD61A1E-D82A-50B9-3259-D2A049BFEC3C}"/>
          </ac:spMkLst>
        </pc:spChg>
        <pc:spChg chg="del">
          <ac:chgData name="Alon Borenshtein" userId="0d10b365ea439404" providerId="LiveId" clId="{DB3B7F5C-E066-429D-A265-B1ACB56F6B88}" dt="2024-03-15T07:04:28.457" v="234" actId="478"/>
          <ac:spMkLst>
            <pc:docMk/>
            <pc:sldMk cId="1746615703" sldId="257"/>
            <ac:spMk id="8" creationId="{C93C3BC5-BC90-BF06-828B-5F24526B6BC2}"/>
          </ac:spMkLst>
        </pc:spChg>
        <pc:spChg chg="del">
          <ac:chgData name="Alon Borenshtein" userId="0d10b365ea439404" providerId="LiveId" clId="{DB3B7F5C-E066-429D-A265-B1ACB56F6B88}" dt="2024-03-15T07:04:28.457" v="234" actId="478"/>
          <ac:spMkLst>
            <pc:docMk/>
            <pc:sldMk cId="1746615703" sldId="257"/>
            <ac:spMk id="9" creationId="{E178D4D8-FF8E-7FCB-81C8-538A8C6FEBB4}"/>
          </ac:spMkLst>
        </pc:spChg>
        <pc:spChg chg="mod">
          <ac:chgData name="Alon Borenshtein" userId="0d10b365ea439404" providerId="LiveId" clId="{DB3B7F5C-E066-429D-A265-B1ACB56F6B88}" dt="2024-03-15T07:11:29.482" v="476" actId="1076"/>
          <ac:spMkLst>
            <pc:docMk/>
            <pc:sldMk cId="1746615703" sldId="257"/>
            <ac:spMk id="10" creationId="{A7360DDD-F2C4-C7FB-0D53-F4394071EEF7}"/>
          </ac:spMkLst>
        </pc:spChg>
        <pc:spChg chg="del">
          <ac:chgData name="Alon Borenshtein" userId="0d10b365ea439404" providerId="LiveId" clId="{DB3B7F5C-E066-429D-A265-B1ACB56F6B88}" dt="2024-03-15T07:04:28.457" v="234" actId="478"/>
          <ac:spMkLst>
            <pc:docMk/>
            <pc:sldMk cId="1746615703" sldId="257"/>
            <ac:spMk id="11" creationId="{BC5B9511-6047-FAB0-AB01-AA3656504A8F}"/>
          </ac:spMkLst>
        </pc:spChg>
        <pc:spChg chg="add mod">
          <ac:chgData name="Alon Borenshtein" userId="0d10b365ea439404" providerId="LiveId" clId="{DB3B7F5C-E066-429D-A265-B1ACB56F6B88}" dt="2024-03-15T07:12:28.727" v="497" actId="313"/>
          <ac:spMkLst>
            <pc:docMk/>
            <pc:sldMk cId="1746615703" sldId="257"/>
            <ac:spMk id="12" creationId="{63AA9155-9A35-40FE-5011-5203A3CAC3E7}"/>
          </ac:spMkLst>
        </pc:spChg>
        <pc:spChg chg="add mod">
          <ac:chgData name="Alon Borenshtein" userId="0d10b365ea439404" providerId="LiveId" clId="{DB3B7F5C-E066-429D-A265-B1ACB56F6B88}" dt="2024-03-15T07:11:29.482" v="476" actId="1076"/>
          <ac:spMkLst>
            <pc:docMk/>
            <pc:sldMk cId="1746615703" sldId="257"/>
            <ac:spMk id="14" creationId="{405F80FB-7ED3-331A-E47A-5A3D470ABDAE}"/>
          </ac:spMkLst>
        </pc:spChg>
        <pc:spChg chg="del">
          <ac:chgData name="Alon Borenshtein" userId="0d10b365ea439404" providerId="LiveId" clId="{DB3B7F5C-E066-429D-A265-B1ACB56F6B88}" dt="2024-03-15T07:04:28.457" v="234" actId="478"/>
          <ac:spMkLst>
            <pc:docMk/>
            <pc:sldMk cId="1746615703" sldId="257"/>
            <ac:spMk id="16" creationId="{063C271C-4D47-29C9-5F91-EFDB589A73A4}"/>
          </ac:spMkLst>
        </pc:spChg>
        <pc:spChg chg="del">
          <ac:chgData name="Alon Borenshtein" userId="0d10b365ea439404" providerId="LiveId" clId="{DB3B7F5C-E066-429D-A265-B1ACB56F6B88}" dt="2024-03-15T07:04:28.457" v="234" actId="478"/>
          <ac:spMkLst>
            <pc:docMk/>
            <pc:sldMk cId="1746615703" sldId="257"/>
            <ac:spMk id="17" creationId="{CBC7A7EF-B05D-1254-7E98-CFEA9DCB4973}"/>
          </ac:spMkLst>
        </pc:spChg>
        <pc:spChg chg="del">
          <ac:chgData name="Alon Borenshtein" userId="0d10b365ea439404" providerId="LiveId" clId="{DB3B7F5C-E066-429D-A265-B1ACB56F6B88}" dt="2024-03-15T07:04:28.457" v="234" actId="478"/>
          <ac:spMkLst>
            <pc:docMk/>
            <pc:sldMk cId="1746615703" sldId="257"/>
            <ac:spMk id="18" creationId="{8EC1495C-81B8-4B3B-FAF9-22899A00E6BB}"/>
          </ac:spMkLst>
        </pc:spChg>
        <pc:spChg chg="del">
          <ac:chgData name="Alon Borenshtein" userId="0d10b365ea439404" providerId="LiveId" clId="{DB3B7F5C-E066-429D-A265-B1ACB56F6B88}" dt="2024-03-15T07:04:28.457" v="234" actId="478"/>
          <ac:spMkLst>
            <pc:docMk/>
            <pc:sldMk cId="1746615703" sldId="257"/>
            <ac:spMk id="19" creationId="{4E98EE6A-3FE7-5B41-52B5-A6E7BF1AE3C9}"/>
          </ac:spMkLst>
        </pc:spChg>
        <pc:spChg chg="del">
          <ac:chgData name="Alon Borenshtein" userId="0d10b365ea439404" providerId="LiveId" clId="{DB3B7F5C-E066-429D-A265-B1ACB56F6B88}" dt="2024-03-15T07:04:28.457" v="234" actId="478"/>
          <ac:spMkLst>
            <pc:docMk/>
            <pc:sldMk cId="1746615703" sldId="257"/>
            <ac:spMk id="21" creationId="{603F2B50-DD98-BD99-8DE0-15E9826E4933}"/>
          </ac:spMkLst>
        </pc:spChg>
        <pc:spChg chg="add mod">
          <ac:chgData name="Alon Borenshtein" userId="0d10b365ea439404" providerId="LiveId" clId="{DB3B7F5C-E066-429D-A265-B1ACB56F6B88}" dt="2024-03-15T07:11:29.482" v="476" actId="1076"/>
          <ac:spMkLst>
            <pc:docMk/>
            <pc:sldMk cId="1746615703" sldId="257"/>
            <ac:spMk id="22" creationId="{BC388BA1-F51B-56E7-50A7-2BBF9596A04C}"/>
          </ac:spMkLst>
        </pc:spChg>
        <pc:spChg chg="mod">
          <ac:chgData name="Alon Borenshtein" userId="0d10b365ea439404" providerId="LiveId" clId="{DB3B7F5C-E066-429D-A265-B1ACB56F6B88}" dt="2024-03-15T07:37:03.898" v="501" actId="1076"/>
          <ac:spMkLst>
            <pc:docMk/>
            <pc:sldMk cId="1746615703" sldId="257"/>
            <ac:spMk id="25" creationId="{F6AC6C5D-4C19-4B0E-B641-E0260954F67D}"/>
          </ac:spMkLst>
        </pc:spChg>
        <pc:spChg chg="mod">
          <ac:chgData name="Alon Borenshtein" userId="0d10b365ea439404" providerId="LiveId" clId="{DB3B7F5C-E066-429D-A265-B1ACB56F6B88}" dt="2024-03-15T07:11:29.482" v="476" actId="1076"/>
          <ac:spMkLst>
            <pc:docMk/>
            <pc:sldMk cId="1746615703" sldId="257"/>
            <ac:spMk id="26" creationId="{AFB554AF-C6A6-5D54-4348-F301706AF35B}"/>
          </ac:spMkLst>
        </pc:spChg>
        <pc:spChg chg="add mod">
          <ac:chgData name="Alon Borenshtein" userId="0d10b365ea439404" providerId="LiveId" clId="{DB3B7F5C-E066-429D-A265-B1ACB56F6B88}" dt="2024-03-15T07:11:29.482" v="476" actId="1076"/>
          <ac:spMkLst>
            <pc:docMk/>
            <pc:sldMk cId="1746615703" sldId="257"/>
            <ac:spMk id="27" creationId="{EF2BB596-EF87-7734-051C-5DF4927C635F}"/>
          </ac:spMkLst>
        </pc:spChg>
        <pc:spChg chg="add mod">
          <ac:chgData name="Alon Borenshtein" userId="0d10b365ea439404" providerId="LiveId" clId="{DB3B7F5C-E066-429D-A265-B1ACB56F6B88}" dt="2024-03-15T07:11:58.094" v="487" actId="14100"/>
          <ac:spMkLst>
            <pc:docMk/>
            <pc:sldMk cId="1746615703" sldId="257"/>
            <ac:spMk id="28" creationId="{EBA3B3F8-5E13-A8D3-1B64-A4462DB7A330}"/>
          </ac:spMkLst>
        </pc:spChg>
        <pc:spChg chg="add mod">
          <ac:chgData name="Alon Borenshtein" userId="0d10b365ea439404" providerId="LiveId" clId="{DB3B7F5C-E066-429D-A265-B1ACB56F6B88}" dt="2024-03-15T07:12:01.796" v="489" actId="14100"/>
          <ac:spMkLst>
            <pc:docMk/>
            <pc:sldMk cId="1746615703" sldId="257"/>
            <ac:spMk id="29" creationId="{F32DA0E4-2517-4A69-5EB8-D64B54FAD395}"/>
          </ac:spMkLst>
        </pc:spChg>
        <pc:spChg chg="add mod">
          <ac:chgData name="Alon Borenshtein" userId="0d10b365ea439404" providerId="LiveId" clId="{DB3B7F5C-E066-429D-A265-B1ACB56F6B88}" dt="2024-03-15T07:12:13.146" v="493" actId="1076"/>
          <ac:spMkLst>
            <pc:docMk/>
            <pc:sldMk cId="1746615703" sldId="257"/>
            <ac:spMk id="30" creationId="{F3362A12-790B-8D01-B272-DCAFB28B2959}"/>
          </ac:spMkLst>
        </pc:spChg>
        <pc:spChg chg="add mod">
          <ac:chgData name="Alon Borenshtein" userId="0d10b365ea439404" providerId="LiveId" clId="{DB3B7F5C-E066-429D-A265-B1ACB56F6B88}" dt="2024-03-15T07:11:29.482" v="476" actId="1076"/>
          <ac:spMkLst>
            <pc:docMk/>
            <pc:sldMk cId="1746615703" sldId="257"/>
            <ac:spMk id="31" creationId="{E6A10877-EA5C-5D97-80FB-8152C2733145}"/>
          </ac:spMkLst>
        </pc:spChg>
        <pc:spChg chg="add mod">
          <ac:chgData name="Alon Borenshtein" userId="0d10b365ea439404" providerId="LiveId" clId="{DB3B7F5C-E066-429D-A265-B1ACB56F6B88}" dt="2024-03-15T07:11:29.482" v="476" actId="1076"/>
          <ac:spMkLst>
            <pc:docMk/>
            <pc:sldMk cId="1746615703" sldId="257"/>
            <ac:spMk id="32" creationId="{D9FE5E23-ABF9-916D-3729-807D2B2EEE86}"/>
          </ac:spMkLst>
        </pc:spChg>
        <pc:spChg chg="add mod">
          <ac:chgData name="Alon Borenshtein" userId="0d10b365ea439404" providerId="LiveId" clId="{DB3B7F5C-E066-429D-A265-B1ACB56F6B88}" dt="2024-03-15T07:11:29.482" v="476" actId="1076"/>
          <ac:spMkLst>
            <pc:docMk/>
            <pc:sldMk cId="1746615703" sldId="257"/>
            <ac:spMk id="33" creationId="{041A0B67-4C4B-DE06-A96E-4D23A73D74B9}"/>
          </ac:spMkLst>
        </pc:spChg>
        <pc:spChg chg="add mod">
          <ac:chgData name="Alon Borenshtein" userId="0d10b365ea439404" providerId="LiveId" clId="{DB3B7F5C-E066-429D-A265-B1ACB56F6B88}" dt="2024-03-15T07:11:29.482" v="476" actId="1076"/>
          <ac:spMkLst>
            <pc:docMk/>
            <pc:sldMk cId="1746615703" sldId="257"/>
            <ac:spMk id="34" creationId="{7EB240F0-4965-8175-DC42-6324EFAA7400}"/>
          </ac:spMkLst>
        </pc:spChg>
        <pc:spChg chg="add mod">
          <ac:chgData name="Alon Borenshtein" userId="0d10b365ea439404" providerId="LiveId" clId="{DB3B7F5C-E066-429D-A265-B1ACB56F6B88}" dt="2024-03-15T07:11:29.482" v="476" actId="1076"/>
          <ac:spMkLst>
            <pc:docMk/>
            <pc:sldMk cId="1746615703" sldId="257"/>
            <ac:spMk id="35" creationId="{435EBB48-BB11-A831-B979-2ABA502DB0F0}"/>
          </ac:spMkLst>
        </pc:spChg>
        <pc:spChg chg="add mod">
          <ac:chgData name="Alon Borenshtein" userId="0d10b365ea439404" providerId="LiveId" clId="{DB3B7F5C-E066-429D-A265-B1ACB56F6B88}" dt="2024-03-15T07:11:29.482" v="476" actId="1076"/>
          <ac:spMkLst>
            <pc:docMk/>
            <pc:sldMk cId="1746615703" sldId="257"/>
            <ac:spMk id="36" creationId="{B1F91B4E-62E3-3BD4-135E-338A7D7B1F82}"/>
          </ac:spMkLst>
        </pc:spChg>
        <pc:spChg chg="add mod">
          <ac:chgData name="Alon Borenshtein" userId="0d10b365ea439404" providerId="LiveId" clId="{DB3B7F5C-E066-429D-A265-B1ACB56F6B88}" dt="2024-03-15T07:37:34.019" v="529" actId="1076"/>
          <ac:spMkLst>
            <pc:docMk/>
            <pc:sldMk cId="1746615703" sldId="257"/>
            <ac:spMk id="37" creationId="{6CECB18E-9F77-E749-06FD-B2818C5C1779}"/>
          </ac:spMkLst>
        </pc:spChg>
        <pc:spChg chg="add mod">
          <ac:chgData name="Alon Borenshtein" userId="0d10b365ea439404" providerId="LiveId" clId="{DB3B7F5C-E066-429D-A265-B1ACB56F6B88}" dt="2024-03-15T07:37:37.448" v="530" actId="1076"/>
          <ac:spMkLst>
            <pc:docMk/>
            <pc:sldMk cId="1746615703" sldId="257"/>
            <ac:spMk id="38" creationId="{3FACED88-469F-E2EB-C964-C21B220EFFAB}"/>
          </ac:spMkLst>
        </pc:spChg>
        <pc:picChg chg="del">
          <ac:chgData name="Alon Borenshtein" userId="0d10b365ea439404" providerId="LiveId" clId="{DB3B7F5C-E066-429D-A265-B1ACB56F6B88}" dt="2024-03-15T07:04:28.457" v="234" actId="478"/>
          <ac:picMkLst>
            <pc:docMk/>
            <pc:sldMk cId="1746615703" sldId="257"/>
            <ac:picMk id="13" creationId="{7369A1EC-0B5E-9706-C430-06A8C336059F}"/>
          </ac:picMkLst>
        </pc:picChg>
        <pc:picChg chg="del">
          <ac:chgData name="Alon Borenshtein" userId="0d10b365ea439404" providerId="LiveId" clId="{DB3B7F5C-E066-429D-A265-B1ACB56F6B88}" dt="2024-03-15T07:04:28.457" v="234" actId="478"/>
          <ac:picMkLst>
            <pc:docMk/>
            <pc:sldMk cId="1746615703" sldId="257"/>
            <ac:picMk id="15" creationId="{0A9BE34E-5863-9A4C-3ADC-7C682A702871}"/>
          </ac:picMkLst>
        </pc:picChg>
        <pc:picChg chg="del">
          <ac:chgData name="Alon Borenshtein" userId="0d10b365ea439404" providerId="LiveId" clId="{DB3B7F5C-E066-429D-A265-B1ACB56F6B88}" dt="2024-03-15T07:04:28.457" v="234" actId="478"/>
          <ac:picMkLst>
            <pc:docMk/>
            <pc:sldMk cId="1746615703" sldId="257"/>
            <ac:picMk id="20" creationId="{9C9AE45F-3133-5E01-7FB7-4771726AAC6A}"/>
          </ac:picMkLst>
        </pc:picChg>
        <pc:picChg chg="del">
          <ac:chgData name="Alon Borenshtein" userId="0d10b365ea439404" providerId="LiveId" clId="{DB3B7F5C-E066-429D-A265-B1ACB56F6B88}" dt="2024-03-15T07:04:28.457" v="234" actId="478"/>
          <ac:picMkLst>
            <pc:docMk/>
            <pc:sldMk cId="1746615703" sldId="257"/>
            <ac:picMk id="23" creationId="{71BCA18F-FF50-4069-08EB-D406A124C118}"/>
          </ac:picMkLst>
        </pc:picChg>
        <pc:picChg chg="del">
          <ac:chgData name="Alon Borenshtein" userId="0d10b365ea439404" providerId="LiveId" clId="{DB3B7F5C-E066-429D-A265-B1ACB56F6B88}" dt="2024-03-15T07:04:28.457" v="234" actId="478"/>
          <ac:picMkLst>
            <pc:docMk/>
            <pc:sldMk cId="1746615703" sldId="257"/>
            <ac:picMk id="24" creationId="{F3FE734B-79C8-09FD-AC82-EBFCFDBE96CA}"/>
          </ac:picMkLst>
        </pc:picChg>
      </pc:sldChg>
      <pc:sldChg chg="addSp delSp modSp new mod">
        <pc:chgData name="Alon Borenshtein" userId="0d10b365ea439404" providerId="LiveId" clId="{DB3B7F5C-E066-429D-A265-B1ACB56F6B88}" dt="2024-03-16T19:50:15.755" v="543" actId="1076"/>
        <pc:sldMkLst>
          <pc:docMk/>
          <pc:sldMk cId="67682781" sldId="258"/>
        </pc:sldMkLst>
        <pc:spChg chg="add del">
          <ac:chgData name="Alon Borenshtein" userId="0d10b365ea439404" providerId="LiveId" clId="{DB3B7F5C-E066-429D-A265-B1ACB56F6B88}" dt="2024-03-15T07:44:31.361" v="533" actId="478"/>
          <ac:spMkLst>
            <pc:docMk/>
            <pc:sldMk cId="67682781" sldId="258"/>
            <ac:spMk id="2" creationId="{6488553B-65D8-0979-B3FB-F63E27C4B475}"/>
          </ac:spMkLst>
        </pc:spChg>
        <pc:spChg chg="add mod">
          <ac:chgData name="Alon Borenshtein" userId="0d10b365ea439404" providerId="LiveId" clId="{DB3B7F5C-E066-429D-A265-B1ACB56F6B88}" dt="2024-03-16T19:50:08.251" v="541" actId="208"/>
          <ac:spMkLst>
            <pc:docMk/>
            <pc:sldMk cId="67682781" sldId="258"/>
            <ac:spMk id="5" creationId="{6885B949-A1BC-5DF7-7924-790D8CE7F586}"/>
          </ac:spMkLst>
        </pc:spChg>
        <pc:spChg chg="add mod">
          <ac:chgData name="Alon Borenshtein" userId="0d10b365ea439404" providerId="LiveId" clId="{DB3B7F5C-E066-429D-A265-B1ACB56F6B88}" dt="2024-03-16T19:50:15.755" v="543" actId="1076"/>
          <ac:spMkLst>
            <pc:docMk/>
            <pc:sldMk cId="67682781" sldId="258"/>
            <ac:spMk id="6" creationId="{62C88F91-5B09-F7A9-17A2-C85E45E7F3EE}"/>
          </ac:spMkLst>
        </pc:spChg>
        <pc:picChg chg="add mod">
          <ac:chgData name="Alon Borenshtein" userId="0d10b365ea439404" providerId="LiveId" clId="{DB3B7F5C-E066-429D-A265-B1ACB56F6B88}" dt="2024-03-16T19:49:22.234" v="535" actId="14100"/>
          <ac:picMkLst>
            <pc:docMk/>
            <pc:sldMk cId="67682781" sldId="258"/>
            <ac:picMk id="4" creationId="{E2415D7D-1A8A-5001-FACD-18D489B951E4}"/>
          </ac:picMkLst>
        </pc:picChg>
      </pc:sldChg>
      <pc:sldChg chg="addSp modSp new mod">
        <pc:chgData name="Alon Borenshtein" userId="0d10b365ea439404" providerId="LiveId" clId="{DB3B7F5C-E066-429D-A265-B1ACB56F6B88}" dt="2024-03-17T09:52:58.257" v="558" actId="20577"/>
        <pc:sldMkLst>
          <pc:docMk/>
          <pc:sldMk cId="1773867456" sldId="259"/>
        </pc:sldMkLst>
        <pc:spChg chg="add mod">
          <ac:chgData name="Alon Borenshtein" userId="0d10b365ea439404" providerId="LiveId" clId="{DB3B7F5C-E066-429D-A265-B1ACB56F6B88}" dt="2024-03-17T09:52:43.141" v="552" actId="1076"/>
          <ac:spMkLst>
            <pc:docMk/>
            <pc:sldMk cId="1773867456" sldId="259"/>
            <ac:spMk id="3" creationId="{1B064B7D-E173-7A44-AA3E-99EC75D69C97}"/>
          </ac:spMkLst>
        </pc:spChg>
        <pc:spChg chg="add mod">
          <ac:chgData name="Alon Borenshtein" userId="0d10b365ea439404" providerId="LiveId" clId="{DB3B7F5C-E066-429D-A265-B1ACB56F6B88}" dt="2024-03-17T09:52:48.991" v="555" actId="20577"/>
          <ac:spMkLst>
            <pc:docMk/>
            <pc:sldMk cId="1773867456" sldId="259"/>
            <ac:spMk id="4" creationId="{FA5D0DBB-C710-D0BF-B62A-890AEB0B2EC6}"/>
          </ac:spMkLst>
        </pc:spChg>
        <pc:spChg chg="add mod">
          <ac:chgData name="Alon Borenshtein" userId="0d10b365ea439404" providerId="LiveId" clId="{DB3B7F5C-E066-429D-A265-B1ACB56F6B88}" dt="2024-03-17T09:52:58.257" v="558" actId="20577"/>
          <ac:spMkLst>
            <pc:docMk/>
            <pc:sldMk cId="1773867456" sldId="259"/>
            <ac:spMk id="5" creationId="{BC66ECA9-8A71-6E4C-473B-C8E3978984F5}"/>
          </ac:spMkLst>
        </pc:spChg>
        <pc:picChg chg="add mod">
          <ac:chgData name="Alon Borenshtein" userId="0d10b365ea439404" providerId="LiveId" clId="{DB3B7F5C-E066-429D-A265-B1ACB56F6B88}" dt="2024-03-17T09:52:17.329" v="547" actId="14100"/>
          <ac:picMkLst>
            <pc:docMk/>
            <pc:sldMk cId="1773867456" sldId="259"/>
            <ac:picMk id="2" creationId="{0C941EA0-8B56-EC68-12A1-C54564B482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DD7-B73C-4CDA-8885-85E7DC3A1BC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1E29D9-C1ED-4312-B373-F8811C5710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2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DD7-B73C-4CDA-8885-85E7DC3A1BC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29D9-C1ED-4312-B373-F8811C57107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8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DD7-B73C-4CDA-8885-85E7DC3A1BC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29D9-C1ED-4312-B373-F8811C5710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1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DD7-B73C-4CDA-8885-85E7DC3A1BC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29D9-C1ED-4312-B373-F8811C57107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91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DD7-B73C-4CDA-8885-85E7DC3A1BC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29D9-C1ED-4312-B373-F8811C5710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8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DD7-B73C-4CDA-8885-85E7DC3A1BC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29D9-C1ED-4312-B373-F8811C57107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2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DD7-B73C-4CDA-8885-85E7DC3A1BC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29D9-C1ED-4312-B373-F8811C57107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3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DD7-B73C-4CDA-8885-85E7DC3A1BC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29D9-C1ED-4312-B373-F8811C57107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DD7-B73C-4CDA-8885-85E7DC3A1BC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29D9-C1ED-4312-B373-F8811C571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3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1DD7-B73C-4CDA-8885-85E7DC3A1BC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29D9-C1ED-4312-B373-F8811C57107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01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E51DD7-B73C-4CDA-8885-85E7DC3A1BC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29D9-C1ED-4312-B373-F8811C57107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9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1DD7-B73C-4CDA-8885-85E7DC3A1BC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1E29D9-C1ED-4312-B373-F8811C5710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71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90E30C-6FD9-E419-E667-0223D02F12D2}"/>
              </a:ext>
            </a:extLst>
          </p:cNvPr>
          <p:cNvSpPr/>
          <p:nvPr/>
        </p:nvSpPr>
        <p:spPr>
          <a:xfrm>
            <a:off x="5375693" y="4837979"/>
            <a:ext cx="1664898" cy="724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Manager (PC)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93848C-0BE1-91C4-D567-BA03DA5B4D78}"/>
              </a:ext>
            </a:extLst>
          </p:cNvPr>
          <p:cNvSpPr/>
          <p:nvPr/>
        </p:nvSpPr>
        <p:spPr>
          <a:xfrm>
            <a:off x="5374255" y="3273725"/>
            <a:ext cx="1664898" cy="724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Manager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E76AB3-3DDF-0E35-2A8C-3B97A7BE0B84}"/>
              </a:ext>
            </a:extLst>
          </p:cNvPr>
          <p:cNvSpPr/>
          <p:nvPr/>
        </p:nvSpPr>
        <p:spPr>
          <a:xfrm>
            <a:off x="8099709" y="3761595"/>
            <a:ext cx="1864747" cy="724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(GRBL)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D61A1E-D82A-50B9-3259-D2A049BFEC3C}"/>
              </a:ext>
            </a:extLst>
          </p:cNvPr>
          <p:cNvSpPr/>
          <p:nvPr/>
        </p:nvSpPr>
        <p:spPr>
          <a:xfrm>
            <a:off x="8109772" y="2870198"/>
            <a:ext cx="1864748" cy="724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Robot’s Head – (</a:t>
            </a:r>
            <a:r>
              <a:rPr lang="en-US" dirty="0" err="1"/>
              <a:t>Servo,Magnet</a:t>
            </a:r>
            <a:r>
              <a:rPr lang="en-US" dirty="0"/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3C3BC5-BC90-BF06-828B-5F24526B6BC2}"/>
              </a:ext>
            </a:extLst>
          </p:cNvPr>
          <p:cNvSpPr/>
          <p:nvPr/>
        </p:nvSpPr>
        <p:spPr>
          <a:xfrm>
            <a:off x="2930580" y="4866617"/>
            <a:ext cx="1664898" cy="6959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 Screen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78D4D8-FF8E-7FCB-81C8-538A8C6FEBB4}"/>
              </a:ext>
            </a:extLst>
          </p:cNvPr>
          <p:cNvSpPr/>
          <p:nvPr/>
        </p:nvSpPr>
        <p:spPr>
          <a:xfrm>
            <a:off x="8173167" y="4850681"/>
            <a:ext cx="1764823" cy="724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360DDD-F2C4-C7FB-0D53-F4394071EEF7}"/>
              </a:ext>
            </a:extLst>
          </p:cNvPr>
          <p:cNvSpPr/>
          <p:nvPr/>
        </p:nvSpPr>
        <p:spPr>
          <a:xfrm>
            <a:off x="5324293" y="1892058"/>
            <a:ext cx="1764822" cy="724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C5B9511-6047-FAB0-AB01-AA3656504A8F}"/>
              </a:ext>
            </a:extLst>
          </p:cNvPr>
          <p:cNvSpPr/>
          <p:nvPr/>
        </p:nvSpPr>
        <p:spPr>
          <a:xfrm rot="10800000">
            <a:off x="6154944" y="4164401"/>
            <a:ext cx="152401" cy="5420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69A1EC-0B5E-9706-C430-06A8C3360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92174" y="4275108"/>
            <a:ext cx="320615" cy="3206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9BE34E-5863-9A4C-3ADC-7C682A702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036" y="3366808"/>
            <a:ext cx="278450" cy="190027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3C271C-4D47-29C9-5F91-EFDB589A73A4}"/>
              </a:ext>
            </a:extLst>
          </p:cNvPr>
          <p:cNvSpPr/>
          <p:nvPr/>
        </p:nvSpPr>
        <p:spPr>
          <a:xfrm>
            <a:off x="3235862" y="3499570"/>
            <a:ext cx="913436" cy="45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Protocol Converter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BC7A7EF-B05D-1254-7E98-CFEA9DCB4973}"/>
              </a:ext>
            </a:extLst>
          </p:cNvPr>
          <p:cNvSpPr/>
          <p:nvPr/>
        </p:nvSpPr>
        <p:spPr>
          <a:xfrm rot="10800000">
            <a:off x="4380543" y="3617219"/>
            <a:ext cx="913436" cy="1900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EC1495C-81B8-4B3B-FAF9-22899A00E6BB}"/>
              </a:ext>
            </a:extLst>
          </p:cNvPr>
          <p:cNvSpPr/>
          <p:nvPr/>
        </p:nvSpPr>
        <p:spPr>
          <a:xfrm>
            <a:off x="3736676" y="4183094"/>
            <a:ext cx="152400" cy="431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E98EE6A-3FE7-5B41-52B5-A6E7BF1AE3C9}"/>
              </a:ext>
            </a:extLst>
          </p:cNvPr>
          <p:cNvSpPr/>
          <p:nvPr/>
        </p:nvSpPr>
        <p:spPr>
          <a:xfrm rot="16200000">
            <a:off x="7579380" y="4908428"/>
            <a:ext cx="152400" cy="431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9AE45F-3133-5E01-7FB7-4771726A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439919" y="4706429"/>
            <a:ext cx="320615" cy="320615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603F2B50-DD98-BD99-8DE0-15E9826E4933}"/>
              </a:ext>
            </a:extLst>
          </p:cNvPr>
          <p:cNvSpPr/>
          <p:nvPr/>
        </p:nvSpPr>
        <p:spPr>
          <a:xfrm rot="16200000">
            <a:off x="7524026" y="3420372"/>
            <a:ext cx="152400" cy="431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1BCA18F-FF50-4069-08EB-D406A124C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618" y="3232508"/>
            <a:ext cx="309689" cy="3064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FE734B-79C8-09FD-AC82-EBFCFDBE9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158" y="4208251"/>
            <a:ext cx="309689" cy="3064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6AC6C5D-4C19-4B0E-B641-E0260954F67D}"/>
              </a:ext>
            </a:extLst>
          </p:cNvPr>
          <p:cNvSpPr txBox="1"/>
          <p:nvPr/>
        </p:nvSpPr>
        <p:spPr>
          <a:xfrm>
            <a:off x="4574287" y="1162047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HW components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FB554AF-C6A6-5D54-4348-F301706AF35B}"/>
              </a:ext>
            </a:extLst>
          </p:cNvPr>
          <p:cNvSpPr/>
          <p:nvPr/>
        </p:nvSpPr>
        <p:spPr>
          <a:xfrm rot="10800000">
            <a:off x="6096000" y="2744637"/>
            <a:ext cx="152400" cy="431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1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360DDD-F2C4-C7FB-0D53-F4394071EEF7}"/>
              </a:ext>
            </a:extLst>
          </p:cNvPr>
          <p:cNvSpPr/>
          <p:nvPr/>
        </p:nvSpPr>
        <p:spPr>
          <a:xfrm>
            <a:off x="5783159" y="2518913"/>
            <a:ext cx="1764822" cy="724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AC6C5D-4C19-4B0E-B641-E0260954F67D}"/>
              </a:ext>
            </a:extLst>
          </p:cNvPr>
          <p:cNvSpPr txBox="1"/>
          <p:nvPr/>
        </p:nvSpPr>
        <p:spPr>
          <a:xfrm>
            <a:off x="4588632" y="279560"/>
            <a:ext cx="3799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SW components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FB554AF-C6A6-5D54-4348-F301706AF35B}"/>
              </a:ext>
            </a:extLst>
          </p:cNvPr>
          <p:cNvSpPr/>
          <p:nvPr/>
        </p:nvSpPr>
        <p:spPr>
          <a:xfrm rot="5400000">
            <a:off x="2933553" y="4196392"/>
            <a:ext cx="152400" cy="431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75CBDF-0CE1-F4D1-AB6B-7F02D055941B}"/>
              </a:ext>
            </a:extLst>
          </p:cNvPr>
          <p:cNvSpPr/>
          <p:nvPr/>
        </p:nvSpPr>
        <p:spPr>
          <a:xfrm>
            <a:off x="8164538" y="2518912"/>
            <a:ext cx="1764822" cy="72461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C07087-2313-637D-47BF-72861B991504}"/>
              </a:ext>
            </a:extLst>
          </p:cNvPr>
          <p:cNvSpPr/>
          <p:nvPr/>
        </p:nvSpPr>
        <p:spPr>
          <a:xfrm>
            <a:off x="3401779" y="2518915"/>
            <a:ext cx="1764822" cy="7246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AA9155-9A35-40FE-5011-5203A3CAC3E7}"/>
              </a:ext>
            </a:extLst>
          </p:cNvPr>
          <p:cNvSpPr/>
          <p:nvPr/>
        </p:nvSpPr>
        <p:spPr>
          <a:xfrm>
            <a:off x="5783159" y="4049744"/>
            <a:ext cx="1764822" cy="724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 Maneuvers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5F80FB-7ED3-331A-E47A-5A3D470ABDAE}"/>
              </a:ext>
            </a:extLst>
          </p:cNvPr>
          <p:cNvSpPr/>
          <p:nvPr/>
        </p:nvSpPr>
        <p:spPr>
          <a:xfrm>
            <a:off x="8164539" y="4049747"/>
            <a:ext cx="1764822" cy="7246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Player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C388BA1-F51B-56E7-50A7-2BBF9596A04C}"/>
              </a:ext>
            </a:extLst>
          </p:cNvPr>
          <p:cNvSpPr/>
          <p:nvPr/>
        </p:nvSpPr>
        <p:spPr>
          <a:xfrm>
            <a:off x="3401779" y="4049744"/>
            <a:ext cx="1764822" cy="724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Manager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2BB596-EF87-7734-051C-5DF4927C635F}"/>
              </a:ext>
            </a:extLst>
          </p:cNvPr>
          <p:cNvSpPr/>
          <p:nvPr/>
        </p:nvSpPr>
        <p:spPr>
          <a:xfrm>
            <a:off x="691680" y="4049743"/>
            <a:ext cx="1764822" cy="724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A3B3F8-5E13-A8D3-1B64-A4462DB7A330}"/>
              </a:ext>
            </a:extLst>
          </p:cNvPr>
          <p:cNvSpPr/>
          <p:nvPr/>
        </p:nvSpPr>
        <p:spPr>
          <a:xfrm>
            <a:off x="11129149" y="2635365"/>
            <a:ext cx="818436" cy="4267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Computer Vision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32DA0E4-2517-4A69-5EB8-D64B54FAD395}"/>
              </a:ext>
            </a:extLst>
          </p:cNvPr>
          <p:cNvSpPr/>
          <p:nvPr/>
        </p:nvSpPr>
        <p:spPr>
          <a:xfrm>
            <a:off x="11129149" y="3162292"/>
            <a:ext cx="818436" cy="4041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Neural Networks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3362A12-790B-8D01-B272-DCAFB28B2959}"/>
              </a:ext>
            </a:extLst>
          </p:cNvPr>
          <p:cNvSpPr/>
          <p:nvPr/>
        </p:nvSpPr>
        <p:spPr>
          <a:xfrm>
            <a:off x="11129149" y="3667098"/>
            <a:ext cx="818436" cy="383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Python SW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E6A10877-EA5C-5D97-80FB-8152C2733145}"/>
              </a:ext>
            </a:extLst>
          </p:cNvPr>
          <p:cNvSpPr/>
          <p:nvPr/>
        </p:nvSpPr>
        <p:spPr>
          <a:xfrm rot="5400000">
            <a:off x="5398680" y="2665560"/>
            <a:ext cx="152400" cy="431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9FE5E23-ABF9-916D-3729-807D2B2EEE86}"/>
              </a:ext>
            </a:extLst>
          </p:cNvPr>
          <p:cNvSpPr/>
          <p:nvPr/>
        </p:nvSpPr>
        <p:spPr>
          <a:xfrm rot="5400000">
            <a:off x="7780059" y="2665561"/>
            <a:ext cx="152400" cy="431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041A0B67-4C4B-DE06-A96E-4D23A73D74B9}"/>
              </a:ext>
            </a:extLst>
          </p:cNvPr>
          <p:cNvSpPr/>
          <p:nvPr/>
        </p:nvSpPr>
        <p:spPr>
          <a:xfrm>
            <a:off x="6589370" y="3425040"/>
            <a:ext cx="152400" cy="431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7EB240F0-4965-8175-DC42-6324EFAA7400}"/>
              </a:ext>
            </a:extLst>
          </p:cNvPr>
          <p:cNvSpPr/>
          <p:nvPr/>
        </p:nvSpPr>
        <p:spPr>
          <a:xfrm rot="7956216">
            <a:off x="7750201" y="3421709"/>
            <a:ext cx="152400" cy="431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435EBB48-BB11-A831-B979-2ABA502DB0F0}"/>
              </a:ext>
            </a:extLst>
          </p:cNvPr>
          <p:cNvSpPr/>
          <p:nvPr/>
        </p:nvSpPr>
        <p:spPr>
          <a:xfrm rot="2856894">
            <a:off x="5349926" y="3421298"/>
            <a:ext cx="152400" cy="431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1F91B4E-62E3-3BD4-135E-338A7D7B1F82}"/>
              </a:ext>
            </a:extLst>
          </p:cNvPr>
          <p:cNvSpPr/>
          <p:nvPr/>
        </p:nvSpPr>
        <p:spPr>
          <a:xfrm>
            <a:off x="4230335" y="3373337"/>
            <a:ext cx="152400" cy="431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CECB18E-9F77-E749-06FD-B2818C5C1779}"/>
              </a:ext>
            </a:extLst>
          </p:cNvPr>
          <p:cNvSpPr/>
          <p:nvPr/>
        </p:nvSpPr>
        <p:spPr>
          <a:xfrm>
            <a:off x="5783159" y="1140836"/>
            <a:ext cx="1764822" cy="724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Offline simulation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3FACED88-469F-E2EB-C964-C21B220EFFAB}"/>
              </a:ext>
            </a:extLst>
          </p:cNvPr>
          <p:cNvSpPr/>
          <p:nvPr/>
        </p:nvSpPr>
        <p:spPr>
          <a:xfrm rot="10800000">
            <a:off x="6589370" y="1976523"/>
            <a:ext cx="152400" cy="4313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1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415D7D-1A8A-5001-FACD-18D489B9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13864"/>
            <a:ext cx="5896173" cy="56613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85B949-A1BC-5DF7-7924-790D8CE7F586}"/>
              </a:ext>
            </a:extLst>
          </p:cNvPr>
          <p:cNvSpPr/>
          <p:nvPr/>
        </p:nvSpPr>
        <p:spPr>
          <a:xfrm>
            <a:off x="2924355" y="422694"/>
            <a:ext cx="2518913" cy="528799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88F91-5B09-F7A9-17A2-C85E45E7F3EE}"/>
              </a:ext>
            </a:extLst>
          </p:cNvPr>
          <p:cNvSpPr/>
          <p:nvPr/>
        </p:nvSpPr>
        <p:spPr>
          <a:xfrm>
            <a:off x="5888967" y="422694"/>
            <a:ext cx="2518913" cy="5287993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941EA0-8B56-EC68-12A1-C54564B4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17" y="-9884"/>
            <a:ext cx="5650301" cy="59800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064B7D-E173-7A44-AA3E-99EC75D69C97}"/>
              </a:ext>
            </a:extLst>
          </p:cNvPr>
          <p:cNvSpPr txBox="1"/>
          <p:nvPr/>
        </p:nvSpPr>
        <p:spPr>
          <a:xfrm>
            <a:off x="7720642" y="208759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D0DBB-C710-D0BF-B62A-890AEB0B2EC6}"/>
              </a:ext>
            </a:extLst>
          </p:cNvPr>
          <p:cNvSpPr txBox="1"/>
          <p:nvPr/>
        </p:nvSpPr>
        <p:spPr>
          <a:xfrm>
            <a:off x="6622212" y="3853132"/>
            <a:ext cx="455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6ECA9-8A71-6E4C-473B-C8E3978984F5}"/>
              </a:ext>
            </a:extLst>
          </p:cNvPr>
          <p:cNvSpPr txBox="1"/>
          <p:nvPr/>
        </p:nvSpPr>
        <p:spPr>
          <a:xfrm>
            <a:off x="4198189" y="790754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738674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3061</TotalTime>
  <Words>50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ADLaM Display</vt:lpstr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Borenshtein</dc:creator>
  <cp:lastModifiedBy>Alon Borenshtein</cp:lastModifiedBy>
  <cp:revision>1</cp:revision>
  <dcterms:created xsi:type="dcterms:W3CDTF">2024-03-15T06:51:45Z</dcterms:created>
  <dcterms:modified xsi:type="dcterms:W3CDTF">2024-03-17T09:53:06Z</dcterms:modified>
</cp:coreProperties>
</file>