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5" d="100"/>
          <a:sy n="65" d="100"/>
        </p:scale>
        <p:origin x="-142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47A4-D73D-4344-9E70-BA15855B4173}" type="datetimeFigureOut">
              <a:rPr lang="he-IL" smtClean="0"/>
              <a:t>כ"ט/תמוז/תשע"ג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128-DCA2-4E9C-9720-212C208CAAC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47A4-D73D-4344-9E70-BA15855B4173}" type="datetimeFigureOut">
              <a:rPr lang="he-IL" smtClean="0"/>
              <a:t>כ"ט/תמוז/תשע"ג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128-DCA2-4E9C-9720-212C208CAAC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47A4-D73D-4344-9E70-BA15855B4173}" type="datetimeFigureOut">
              <a:rPr lang="he-IL" smtClean="0"/>
              <a:t>כ"ט/תמוז/תשע"ג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128-DCA2-4E9C-9720-212C208CAAC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47A4-D73D-4344-9E70-BA15855B4173}" type="datetimeFigureOut">
              <a:rPr lang="he-IL" smtClean="0"/>
              <a:t>כ"ט/תמוז/תשע"ג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128-DCA2-4E9C-9720-212C208CAAC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47A4-D73D-4344-9E70-BA15855B4173}" type="datetimeFigureOut">
              <a:rPr lang="he-IL" smtClean="0"/>
              <a:t>כ"ט/תמוז/תשע"ג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128-DCA2-4E9C-9720-212C208CAAC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47A4-D73D-4344-9E70-BA15855B4173}" type="datetimeFigureOut">
              <a:rPr lang="he-IL" smtClean="0"/>
              <a:t>כ"ט/תמוז/תשע"ג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128-DCA2-4E9C-9720-212C208CAAC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47A4-D73D-4344-9E70-BA15855B4173}" type="datetimeFigureOut">
              <a:rPr lang="he-IL" smtClean="0"/>
              <a:t>כ"ט/תמוז/תשע"ג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128-DCA2-4E9C-9720-212C208CAAC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47A4-D73D-4344-9E70-BA15855B4173}" type="datetimeFigureOut">
              <a:rPr lang="he-IL" smtClean="0"/>
              <a:t>כ"ט/תמוז/תשע"ג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128-DCA2-4E9C-9720-212C208CAAC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47A4-D73D-4344-9E70-BA15855B4173}" type="datetimeFigureOut">
              <a:rPr lang="he-IL" smtClean="0"/>
              <a:t>כ"ט/תמוז/תשע"ג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128-DCA2-4E9C-9720-212C208CAAC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47A4-D73D-4344-9E70-BA15855B4173}" type="datetimeFigureOut">
              <a:rPr lang="he-IL" smtClean="0"/>
              <a:t>כ"ט/תמוז/תשע"ג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128-DCA2-4E9C-9720-212C208CAAC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47A4-D73D-4344-9E70-BA15855B4173}" type="datetimeFigureOut">
              <a:rPr lang="he-IL" smtClean="0"/>
              <a:t>כ"ט/תמוז/תשע"ג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C128-DCA2-4E9C-9720-212C208CAAC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47A4-D73D-4344-9E70-BA15855B4173}" type="datetimeFigureOut">
              <a:rPr lang="he-IL" smtClean="0"/>
              <a:t>כ"ט/תמוז/תשע"ג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C128-DCA2-4E9C-9720-212C208CAAC0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02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424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‫הצגה על המסך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0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Alon</dc:creator>
  <cp:lastModifiedBy>Alon</cp:lastModifiedBy>
  <cp:revision>1</cp:revision>
  <dcterms:created xsi:type="dcterms:W3CDTF">2013-07-06T22:04:11Z</dcterms:created>
  <dcterms:modified xsi:type="dcterms:W3CDTF">2013-07-06T22:06:14Z</dcterms:modified>
</cp:coreProperties>
</file>