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44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40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3998" y="2957829"/>
            <a:ext cx="8610600" cy="2402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K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U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r>
              <a:rPr altLang="en-IN" dirty="0" sz="2400" lang="en-US"/>
              <a:t>5</a:t>
            </a:r>
            <a:r>
              <a:rPr altLang="en-IN" dirty="0" sz="2400" lang="en-US"/>
              <a:t> </a:t>
            </a:r>
            <a:r>
              <a:rPr altLang="en-IN" dirty="0" sz="2400" lang="en-US"/>
              <a:t>D4780A43BDD66B2BAD94CBAFCE4B7027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e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muga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u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cience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lege</a:t>
            </a:r>
            <a:r>
              <a:rPr altLang="en-IN" dirty="0" sz="2400" lang="en-US"/>
              <a:t>/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43199" y="2019299"/>
            <a:ext cx="2093308" cy="2763589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525596">
            <a:off x="5006293" y="2561527"/>
            <a:ext cx="3345222" cy="233838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579125" y="2485388"/>
            <a:ext cx="9556922" cy="878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basic, functional portfolio to present web development skills and projects in a professional and responsive format.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"My Portfolio"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684" y="2156458"/>
            <a:ext cx="7871896" cy="12725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Create a personal online portfolio to showcase skills, projects, and contact information for web development opportunities.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739774" y="2284413"/>
            <a:ext cx="6309357" cy="1666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responsive portfolio website presenting the developer's skills, projects, and contact details using HTML, CSS, and JavaScript.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61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2" y="2550159"/>
            <a:ext cx="8932944" cy="87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Potential employers, clients, and anyone interested in the developer's work.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3299311" y="2070416"/>
            <a:ext cx="4572000" cy="2059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HTML
CSS
JavaScript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5" y="2000728"/>
            <a:ext cx="9177349" cy="87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Simple, clean design with a header, navigation menu, about section, projects grid, contact section, and footer.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65080" y="1611630"/>
            <a:ext cx="8553956" cy="2847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Responsive project grid
Navigation links
Interactive button with JavaScript alert
Simple styling and hover effects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2025-09-10T06:01:09Z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91525d056d484b0baf1460ab09e2a905</vt:lpwstr>
  </property>
</Properties>
</file>