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8D7BA9-88B5-4D3B-B15B-B5D29D2938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C7C2901-88AA-442A-92E6-1F171CDED3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28/07/2024 16:36:50 BST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9C8D472-A249-41AA-A0A1-188EED543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2024-07-28T15:36:50Z</dcterms:created>
  <dcterms:modified xsi:type="dcterms:W3CDTF">2024-07-28T15:36:50Z</dcterms:modified>
</cp:coreProperties>
</file>