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://leonshi.com/redux-saga-in-chinese/docs/api/index.html#takelatestpattern-saga-ar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react-redux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972435" cy="4351655"/>
          </a:xfrm>
        </p:spPr>
        <p:txBody>
          <a:bodyPr/>
          <a:p>
            <a:r>
              <a:rPr lang="zh-CN" altLang="en-US" sz="2000"/>
              <a:t>数据结构：</a:t>
            </a:r>
            <a:endParaRPr lang="zh-CN" altLang="en-US" sz="2000"/>
          </a:p>
          <a:p>
            <a:r>
              <a:rPr lang="en-US" altLang="zh-CN" sz="2000"/>
              <a:t>action type:</a:t>
            </a:r>
            <a:endParaRPr lang="en-US" altLang="zh-CN" sz="2000"/>
          </a:p>
          <a:p>
            <a:r>
              <a:rPr lang="en-US" altLang="zh-CN" sz="2000"/>
              <a:t>action ceator</a:t>
            </a:r>
            <a:endParaRPr lang="en-US" altLang="zh-CN" sz="2000"/>
          </a:p>
          <a:p>
            <a:r>
              <a:rPr lang="zh-CN" altLang="en-US" sz="2000"/>
              <a:t>子</a:t>
            </a:r>
            <a:r>
              <a:rPr lang="en-US" altLang="zh-CN" sz="2000"/>
              <a:t>reduce</a:t>
            </a:r>
            <a:endParaRPr lang="en-US" altLang="zh-CN" sz="2000"/>
          </a:p>
          <a:p>
            <a:r>
              <a:rPr lang="en-US" altLang="zh-CN" sz="2000"/>
              <a:t>combinReducers</a:t>
            </a:r>
            <a:endParaRPr lang="en-US" altLang="zh-CN" sz="2000"/>
          </a:p>
          <a:p>
            <a:r>
              <a:rPr lang="en-US" altLang="zh-CN" sz="2000"/>
              <a:t>createstore</a:t>
            </a:r>
            <a:endParaRPr lang="en-US" altLang="zh-CN" sz="2000"/>
          </a:p>
          <a:p>
            <a:r>
              <a:rPr lang="en-US" altLang="zh-CN" sz="2000"/>
              <a:t>connect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795" y="1691005"/>
            <a:ext cx="2647315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3114675"/>
            <a:ext cx="3390265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795" y="3890010"/>
            <a:ext cx="3304540" cy="2209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690" y="4404995"/>
            <a:ext cx="4272280" cy="428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690" y="1257935"/>
            <a:ext cx="4272915" cy="30473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690" y="5080635"/>
            <a:ext cx="390461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介绍：https://github.com/dvajs/dva/issues/1</a:t>
            </a:r>
            <a:endParaRPr lang="zh-CN" altLang="en-US" sz="2000"/>
          </a:p>
          <a:p>
            <a:r>
              <a:rPr lang="en-US" altLang="zh-CN" sz="2000"/>
              <a:t>api</a:t>
            </a:r>
            <a:r>
              <a:rPr lang="zh-CN" altLang="en-US" sz="2000"/>
              <a:t>：https://github.com/dvajs/dva/issues/7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775335" y="3648710"/>
            <a:ext cx="5439410" cy="1800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namespace - 对应 reducer 在 combine 到 rootReducer 时的 key 值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state - 对应 reducer 的 initialState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subscription - elm@0.17 的新概念，在 dom ready 后执行，这里不展开解释，详见：A Farewell to FRP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>
                <a:hlinkClick r:id="rId1"/>
              </a:rPr>
              <a:t>effects - 对应 saga</a:t>
            </a:r>
            <a:r>
              <a:rPr lang="zh-CN" altLang="en-US" sz="1600"/>
              <a:t>，并简化了使用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reducers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30" y="880110"/>
            <a:ext cx="5161915" cy="4847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95350" y="480695"/>
            <a:ext cx="1031430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专有名词：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sotre</a:t>
            </a:r>
            <a:endParaRPr lang="en-US" altLang="zh-CN"/>
          </a:p>
          <a:p>
            <a:r>
              <a:rPr lang="en-US" altLang="zh-CN"/>
              <a:t>action</a:t>
            </a:r>
            <a:endParaRPr lang="en-US" altLang="zh-CN"/>
          </a:p>
          <a:p>
            <a:r>
              <a:rPr lang="en-US" altLang="zh-CN"/>
              <a:t>reducer</a:t>
            </a:r>
            <a:endParaRPr lang="en-US" altLang="zh-CN"/>
          </a:p>
          <a:p>
            <a:r>
              <a:rPr lang="zh-CN" altLang="en-US">
                <a:sym typeface="+mn-ea"/>
              </a:rPr>
              <a:t>combineReducers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createStore</a:t>
            </a:r>
            <a:endParaRPr lang="en-US" altLang="zh-CN"/>
          </a:p>
          <a:p>
            <a:r>
              <a:rPr lang="zh-CN" altLang="en-US"/>
              <a:t>函数式编程</a:t>
            </a:r>
            <a:endParaRPr lang="zh-CN" altLang="en-US"/>
          </a:p>
          <a:p>
            <a:r>
              <a:rPr lang="en-US" altLang="zh-CN"/>
              <a:t>react-redux</a:t>
            </a:r>
            <a:r>
              <a:rPr lang="zh-CN" altLang="en-US"/>
              <a:t>库</a:t>
            </a:r>
            <a:endParaRPr lang="zh-CN" altLang="en-US"/>
          </a:p>
          <a:p>
            <a:pPr lvl="1"/>
            <a:r>
              <a:rPr lang="en-US" altLang="zh-CN"/>
              <a:t>Provider</a:t>
            </a:r>
            <a:endParaRPr lang="zh-CN" altLang="en-US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r>
              <a:rPr lang="en-US" altLang="zh-CN"/>
              <a:t>redux-saga</a:t>
            </a:r>
            <a:r>
              <a:rPr lang="zh-CN" altLang="en-US"/>
              <a:t>库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基本思想：</a:t>
            </a:r>
            <a:endParaRPr lang="zh-CN" altLang="en-US"/>
          </a:p>
          <a:p>
            <a:endParaRPr lang="zh-CN" altLang="en-US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/>
              <a:t>首先store中维护了一个state，我们创建一个action函数，接下来reducer根据这个action函数更新state。</a:t>
            </a:r>
            <a:endParaRPr lang="zh-CN" altLang="en-US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/>
              <a:t>React组件作为</a:t>
            </a:r>
            <a:r>
              <a:rPr lang="en-US" altLang="zh-CN"/>
              <a:t>view</a:t>
            </a:r>
            <a:r>
              <a:rPr lang="zh-CN" altLang="en-US"/>
              <a:t>层，主要做</a:t>
            </a:r>
            <a:r>
              <a:rPr lang="en-US" altLang="zh-CN"/>
              <a:t>2</a:t>
            </a:r>
            <a:r>
              <a:rPr lang="zh-CN" altLang="en-US"/>
              <a:t>件事，</a:t>
            </a:r>
            <a:r>
              <a:rPr lang="en-US" altLang="zh-CN"/>
              <a:t>render</a:t>
            </a:r>
            <a:r>
              <a:rPr lang="zh-CN" altLang="en-US"/>
              <a:t>、响应用户操作</a:t>
            </a:r>
            <a:endParaRPr lang="zh-CN" altLang="en-US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zh-CN" altLang="en-US"/>
              <a:t>所以总的来说，我们需要有个机制，就是当用户操作的时候能够调用一个函数，更新状态给</a:t>
            </a:r>
            <a:r>
              <a:rPr lang="en-US" altLang="zh-CN"/>
              <a:t>react</a:t>
            </a:r>
            <a:r>
              <a:rPr lang="zh-CN" altLang="en-US"/>
              <a:t>进行</a:t>
            </a:r>
            <a:r>
              <a:rPr lang="en-US" altLang="zh-CN"/>
              <a:t>render</a:t>
            </a:r>
            <a:endParaRPr lang="en-US" altLang="zh-CN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ClrTx/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为什么有</a:t>
            </a:r>
            <a:r>
              <a:rPr lang="en-US" altLang="zh-CN" sz="4000"/>
              <a:t>action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每个</a:t>
            </a:r>
            <a:r>
              <a:rPr lang="en-US" altLang="zh-CN" sz="2000"/>
              <a:t>app</a:t>
            </a:r>
            <a:r>
              <a:rPr lang="zh-CN" altLang="en-US" sz="2000"/>
              <a:t>对应</a:t>
            </a:r>
            <a:r>
              <a:rPr lang="en-US" altLang="zh-CN" sz="2000"/>
              <a:t>1</a:t>
            </a:r>
            <a:r>
              <a:rPr lang="zh-CN" altLang="en-US" sz="2000"/>
              <a:t>个数据结构，不管简单还是复杂</a:t>
            </a:r>
            <a:endParaRPr lang="zh-CN" altLang="en-US" sz="2000"/>
          </a:p>
          <a:p>
            <a:r>
              <a:rPr lang="zh-CN" altLang="en-US" sz="2000"/>
              <a:t>数据结构状态更新的来源很多，用户操作、</a:t>
            </a:r>
            <a:r>
              <a:rPr lang="en-US" altLang="zh-CN" sz="2000"/>
              <a:t>ajax</a:t>
            </a:r>
            <a:r>
              <a:rPr lang="zh-CN" altLang="en-US" sz="2000"/>
              <a:t>请求等</a:t>
            </a:r>
            <a:endParaRPr lang="zh-CN" altLang="en-US" sz="2000"/>
          </a:p>
          <a:p>
            <a:r>
              <a:rPr lang="zh-CN" altLang="en-US" sz="2000"/>
              <a:t>抛出问题</a:t>
            </a:r>
            <a:r>
              <a:rPr lang="en-US" altLang="zh-CN" sz="2000"/>
              <a:t>=</a:t>
            </a:r>
            <a:r>
              <a:rPr lang="zh-CN" altLang="en-US" sz="2000"/>
              <a:t>》并不是每个数据来源都返回的结构都统一</a:t>
            </a:r>
            <a:endParaRPr lang="zh-CN" altLang="en-US" sz="2000"/>
          </a:p>
          <a:p>
            <a:r>
              <a:rPr lang="zh-CN" altLang="en-US" sz="2000"/>
              <a:t>所以，我们需要有个东西，能把数据源进行萃取，这个就是</a:t>
            </a:r>
            <a:r>
              <a:rPr lang="en-US" altLang="zh-CN" sz="2000"/>
              <a:t>action</a:t>
            </a:r>
            <a:endParaRPr lang="en-US" altLang="zh-CN" sz="2000"/>
          </a:p>
          <a:p>
            <a:r>
              <a:rPr lang="zh-CN" altLang="en-US" sz="2000"/>
              <a:t>那，我们什么时候调用</a:t>
            </a:r>
            <a:r>
              <a:rPr lang="en-US" altLang="zh-CN" sz="2000"/>
              <a:t>action</a:t>
            </a:r>
            <a:r>
              <a:rPr lang="zh-CN" altLang="en-US" sz="2000"/>
              <a:t>？只要有想改变状态的时候，就可以主动调用</a:t>
            </a:r>
            <a:r>
              <a:rPr lang="en-US" altLang="zh-CN" sz="2000"/>
              <a:t>action</a:t>
            </a:r>
            <a:r>
              <a:rPr lang="zh-CN" altLang="en-US" sz="2000"/>
              <a:t>函数</a:t>
            </a:r>
            <a:endParaRPr lang="zh-CN" altLang="en-US" sz="2000"/>
          </a:p>
          <a:p>
            <a:r>
              <a:rPr lang="zh-CN" altLang="en-US" sz="2000"/>
              <a:t>action 函数必须返回一个带有 type 属性的 plain object </a:t>
            </a:r>
            <a:r>
              <a:rPr lang="en-US" altLang="zh-CN" sz="2000"/>
              <a:t>(</a:t>
            </a:r>
            <a:r>
              <a:rPr lang="zh-CN" altLang="en-US" sz="2000"/>
              <a:t>简单对象</a:t>
            </a:r>
            <a:r>
              <a:rPr lang="en-US" altLang="zh-CN" sz="2000"/>
              <a:t>)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4298315"/>
            <a:ext cx="354266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为什么有</a:t>
            </a:r>
            <a:r>
              <a:rPr lang="en-US" altLang="zh-CN"/>
              <a:t>reducer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action的职责，只是预处理，所得的结果并不能真正是全局状态需要的</a:t>
            </a:r>
            <a:endParaRPr lang="zh-CN" altLang="en-US" sz="2000"/>
          </a:p>
          <a:p>
            <a:r>
              <a:rPr lang="en-US" altLang="zh-CN" sz="2000"/>
              <a:t>action</a:t>
            </a:r>
            <a:r>
              <a:rPr lang="zh-CN" altLang="en-US" sz="2000"/>
              <a:t>只负责返回一个对象，告诉后续应该如何处理，以及一个预处理好的结构</a:t>
            </a:r>
            <a:endParaRPr lang="zh-CN" altLang="en-US" sz="2000"/>
          </a:p>
          <a:p>
            <a:r>
              <a:rPr lang="en-US" altLang="zh-CN" sz="2000"/>
              <a:t>reducer</a:t>
            </a:r>
            <a:r>
              <a:rPr lang="zh-CN" altLang="en-US" sz="2000"/>
              <a:t>呼之欲出 </a:t>
            </a:r>
            <a:r>
              <a:rPr lang="en-US" altLang="zh-CN" sz="2000"/>
              <a:t>-</a:t>
            </a:r>
            <a:r>
              <a:rPr lang="zh-CN" altLang="en-US" sz="2000"/>
              <a:t>》迎接</a:t>
            </a:r>
            <a:r>
              <a:rPr lang="en-US" altLang="zh-CN" sz="2000"/>
              <a:t>action</a:t>
            </a:r>
            <a:r>
              <a:rPr lang="zh-CN" altLang="en-US" sz="2000"/>
              <a:t>函数返回的数据进行</a:t>
            </a:r>
            <a:r>
              <a:rPr lang="zh-CN" altLang="en-US" sz="2000" b="1"/>
              <a:t>再处理</a:t>
            </a:r>
            <a:endParaRPr lang="zh-CN" altLang="en-US" sz="2000" b="1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每个 action.type 的 case (A/B/C)，都有一个专门对应的数据处理函数(handleA/handleB/handleC)，处理完之后返回新的 state 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873365" y="3470275"/>
            <a:ext cx="3287395" cy="1099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补充：为什么叫</a:t>
            </a:r>
            <a:r>
              <a:rPr lang="en-US" altLang="zh-CN" sz="1400"/>
              <a:t>reducer </a:t>
            </a:r>
            <a:endParaRPr lang="en-US" altLang="zh-CN" sz="1400"/>
          </a:p>
          <a:p>
            <a:endParaRPr lang="en-US" altLang="zh-CN" sz="1000"/>
          </a:p>
          <a:p>
            <a:r>
              <a:rPr lang="zh-CN" altLang="en-US" sz="1400"/>
              <a:t>action 对象各种各样，每种对应某个 case ，但最后都汇总到 state 对象中，从多到一，这是一个减少( reduce )的过程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740" y="3074670"/>
            <a:ext cx="339979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为什么有combineReducers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reducer第1个参数是全局</a:t>
            </a:r>
            <a:r>
              <a:rPr lang="en-US" altLang="zh-CN" sz="2000"/>
              <a:t>state</a:t>
            </a:r>
            <a:endParaRPr lang="en-US" altLang="zh-CN" sz="2000"/>
          </a:p>
          <a:p>
            <a:r>
              <a:rPr lang="zh-CN" altLang="en-US" sz="2000"/>
              <a:t>抛出问题</a:t>
            </a:r>
            <a:r>
              <a:rPr lang="en-US" altLang="zh-CN" sz="2000"/>
              <a:t>-</a:t>
            </a:r>
            <a:r>
              <a:rPr lang="zh-CN" altLang="en-US" sz="2000"/>
              <a:t>》随着</a:t>
            </a:r>
            <a:r>
              <a:rPr lang="en-US" altLang="zh-CN" sz="2000"/>
              <a:t>app</a:t>
            </a:r>
            <a:r>
              <a:rPr lang="zh-CN" altLang="en-US" sz="2000"/>
              <a:t>复杂性增加，当某个 action.type 所对应的 case 只是要修改state.a.b.c.d.e.f 这个属性时，</a:t>
            </a:r>
            <a:r>
              <a:rPr lang="en-US" altLang="zh-CN" sz="2000"/>
              <a:t>handelcase</a:t>
            </a:r>
            <a:r>
              <a:rPr lang="zh-CN" altLang="en-US" sz="2000"/>
              <a:t>函数写起来就需要验证各个属性，会很繁琐</a:t>
            </a:r>
            <a:endParaRPr lang="zh-CN" altLang="en-US" sz="2000"/>
          </a:p>
          <a:p>
            <a:r>
              <a:rPr lang="zh-CN" altLang="en-US" sz="2000"/>
              <a:t>所以，</a:t>
            </a:r>
            <a:r>
              <a:rPr lang="en-US" altLang="zh-CN" sz="2000"/>
              <a:t>reducer</a:t>
            </a:r>
            <a:r>
              <a:rPr lang="zh-CN" altLang="en-US" sz="2000"/>
              <a:t>在实际应用中会被拆分，拆分后的每一块独立负责管理 state 的一部分</a:t>
            </a:r>
            <a:endParaRPr lang="zh-CN" altLang="en-US" sz="2000"/>
          </a:p>
          <a:p>
            <a:r>
              <a:rPr lang="zh-CN" altLang="en-US" sz="2000"/>
              <a:t>那</a:t>
            </a:r>
            <a:r>
              <a:rPr lang="en-US" altLang="zh-CN" sz="2000"/>
              <a:t>combineReducer</a:t>
            </a:r>
            <a:r>
              <a:rPr lang="zh-CN" altLang="en-US" sz="2000"/>
              <a:t>就派上用场了：把一个由多个不同 reducer 函数作为 value 的 object，合并成一个最终的 reducer 函数</a:t>
            </a:r>
            <a:endParaRPr lang="zh-CN" altLang="en-US" sz="2000"/>
          </a:p>
          <a:p>
            <a:r>
              <a:rPr lang="zh-CN" altLang="en-US" sz="2000"/>
              <a:t>每个子</a:t>
            </a:r>
            <a:r>
              <a:rPr lang="en-US" altLang="zh-CN" sz="2000"/>
              <a:t>reducer</a:t>
            </a:r>
            <a:r>
              <a:rPr lang="zh-CN" altLang="en-US" sz="2000"/>
              <a:t>维护自己的</a:t>
            </a:r>
            <a:r>
              <a:rPr lang="en-US" altLang="zh-CN" sz="2000"/>
              <a:t>state</a:t>
            </a:r>
            <a:r>
              <a:rPr lang="zh-CN" altLang="en-US" sz="2000"/>
              <a:t>，最终的结果合并成</a:t>
            </a:r>
            <a:r>
              <a:rPr lang="en-US" altLang="zh-CN" sz="2000"/>
              <a:t>1</a:t>
            </a:r>
            <a:r>
              <a:rPr lang="zh-CN" altLang="en-US" sz="2000"/>
              <a:t>个总的</a:t>
            </a:r>
            <a:r>
              <a:rPr lang="en-US" altLang="zh-CN" sz="2000"/>
              <a:t>state</a:t>
            </a:r>
            <a:r>
              <a:rPr lang="zh-CN" altLang="en-US" sz="2000"/>
              <a:t>对象，</a:t>
            </a:r>
            <a:r>
              <a:rPr lang="zh-CN" altLang="en-US" sz="2000" b="1"/>
              <a:t>state 对象的结构由传入的多个 reducer 的 key 决定。</a:t>
            </a: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4718050"/>
            <a:ext cx="206692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为什么有</a:t>
            </a:r>
            <a:r>
              <a:rPr lang="en-US" altLang="zh-CN"/>
              <a:t>createStore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12640" cy="4351655"/>
          </a:xfrm>
        </p:spPr>
        <p:txBody>
          <a:bodyPr>
            <a:normAutofit/>
          </a:bodyPr>
          <a:p>
            <a:r>
              <a:rPr lang="zh-CN" altLang="en-US" sz="2000"/>
              <a:t>我们已经有了reducers|state|action，那这</a:t>
            </a:r>
            <a:r>
              <a:rPr lang="en-US" altLang="zh-CN" sz="2000"/>
              <a:t>3</a:t>
            </a:r>
            <a:r>
              <a:rPr lang="zh-CN" altLang="en-US" sz="2000"/>
              <a:t>个东西怎么协调</a:t>
            </a:r>
            <a:endParaRPr lang="zh-CN" altLang="en-US" sz="2000"/>
          </a:p>
          <a:p>
            <a:r>
              <a:rPr lang="en-US" altLang="zh-CN" sz="2000"/>
              <a:t>createStore</a:t>
            </a:r>
            <a:r>
              <a:rPr lang="zh-CN" altLang="en-US" sz="2000"/>
              <a:t>就出现了，createStore(reducer, initialState)</a:t>
            </a:r>
            <a:endParaRPr lang="zh-CN" altLang="en-US" sz="2000"/>
          </a:p>
          <a:p>
            <a:r>
              <a:rPr lang="zh-CN" altLang="en-US" sz="2000"/>
              <a:t>它接受一个 reducer 函数跟 initialState 初始化的全局状态对象，返回</a:t>
            </a:r>
            <a:r>
              <a:rPr lang="en-US" altLang="zh-CN" sz="2000"/>
              <a:t>1</a:t>
            </a:r>
            <a:r>
              <a:rPr lang="zh-CN" altLang="en-US" sz="2000"/>
              <a:t>个对象包括几个方法：dispatch|getState|subscribe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1400"/>
              <a:t>注意：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subscribe 方法是一个简单的事件侦听方法，在 dispatch 里更新完 currentState 后调用，不管是什么 action 触发的更新他，它都会调用，并且没有任何参数，只是告诉你 state 更新了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3435" y="807085"/>
            <a:ext cx="5760085" cy="5370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为什么有</a:t>
            </a:r>
            <a:r>
              <a:rPr lang="en-US" altLang="zh-CN"/>
              <a:t>bindActionCreators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7510" cy="4351655"/>
          </a:xfrm>
        </p:spPr>
        <p:txBody>
          <a:bodyPr>
            <a:normAutofit lnSpcReduction="10000"/>
          </a:bodyPr>
          <a:p>
            <a:r>
              <a:rPr lang="en-US" altLang="zh-CN" sz="2000"/>
              <a:t>action</a:t>
            </a:r>
            <a:r>
              <a:rPr lang="zh-CN" altLang="en-US" sz="2000"/>
              <a:t>和</a:t>
            </a:r>
            <a:r>
              <a:rPr lang="en-US" altLang="zh-CN" sz="2000"/>
              <a:t>action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一种是 action 函数，另一种是 action 对象，action 函数接受参数并返回一个 action 对象。</a:t>
            </a:r>
            <a:endParaRPr lang="en-US" altLang="zh-CN" sz="1710"/>
          </a:p>
          <a:p>
            <a:pPr marL="457200" lvl="1" indent="0">
              <a:buNone/>
            </a:pPr>
            <a:r>
              <a:rPr lang="zh-CN" altLang="en-US" sz="1710">
                <a:sym typeface="+mn-ea"/>
              </a:rPr>
              <a:t>store.dispatch(action) 这里的 action 是一个对象，不是函数，它是 actionCreator 返回的，所以实际上要这样调用store.dispatch(actionCreator(...args))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en-US" altLang="zh-CN" sz="2000"/>
          </a:p>
          <a:p>
            <a:r>
              <a:rPr lang="en-US" altLang="zh-CN" sz="2000">
                <a:sym typeface="+mn-ea"/>
              </a:rPr>
              <a:t>对于多个 actionCreator，我们可以像 reducers 一样，组织成一个 key/action 的组合。</a:t>
            </a:r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这样，我们就可以得到一个大的</a:t>
            </a:r>
            <a:r>
              <a:rPr lang="en-US" altLang="zh-CN" sz="2000">
                <a:sym typeface="+mn-ea"/>
              </a:rPr>
              <a:t>actions</a:t>
            </a:r>
            <a:r>
              <a:rPr lang="zh-CN" altLang="en-US" sz="2000">
                <a:sym typeface="+mn-ea"/>
              </a:rPr>
              <a:t>集合，只要把它分发到想要应用的地方，什么时候调用就随意了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en-US" altLang="zh-CN" sz="1995"/>
          </a:p>
          <a:p>
            <a:pPr marL="0" lv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395" y="2482215"/>
            <a:ext cx="423799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redux 工作流程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9495"/>
          </a:xfrm>
        </p:spPr>
        <p:txBody>
          <a:bodyPr/>
          <a:p>
            <a:r>
              <a:rPr lang="zh-CN" altLang="en-US" sz="2000"/>
              <a:t>actionCreator</a:t>
            </a:r>
            <a:r>
              <a:rPr lang="zh-CN" altLang="en-US" sz="2000">
                <a:sym typeface="+mn-ea"/>
              </a:rPr>
              <a:t>|bindActionCreators </a:t>
            </a:r>
            <a:r>
              <a:rPr lang="zh-CN" altLang="en-US" sz="2000"/>
              <a:t>|reducer|combineReducers|createStore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具体如下：</a:t>
            </a:r>
            <a:endParaRPr lang="zh-CN" altLang="en-US" sz="2000"/>
          </a:p>
          <a:p>
            <a:pPr lvl="1"/>
            <a:r>
              <a:rPr lang="zh-CN" altLang="en-US" sz="1710"/>
              <a:t>设计</a:t>
            </a:r>
            <a:r>
              <a:rPr lang="en-US" altLang="zh-CN" sz="1710"/>
              <a:t>state</a:t>
            </a:r>
            <a:r>
              <a:rPr lang="zh-CN" altLang="en-US" sz="1710"/>
              <a:t>数据结构</a:t>
            </a:r>
            <a:endParaRPr lang="zh-CN" altLang="en-US" sz="1710"/>
          </a:p>
          <a:p>
            <a:pPr lvl="1"/>
            <a:r>
              <a:rPr lang="zh-CN" altLang="en-US" sz="1710"/>
              <a:t>设计</a:t>
            </a:r>
            <a:r>
              <a:rPr lang="en-US" altLang="zh-CN" sz="1710"/>
              <a:t>action.type </a:t>
            </a:r>
            <a:r>
              <a:rPr lang="zh-CN" altLang="en-US" sz="1710"/>
              <a:t>常量</a:t>
            </a:r>
            <a:endParaRPr lang="zh-CN" altLang="en-US" sz="1710"/>
          </a:p>
          <a:p>
            <a:pPr lvl="1"/>
            <a:r>
              <a:rPr lang="zh-CN" altLang="en-US" sz="1710"/>
              <a:t>设计</a:t>
            </a:r>
            <a:r>
              <a:rPr lang="en-US" altLang="zh-CN" sz="1710"/>
              <a:t>action creator </a:t>
            </a:r>
            <a:r>
              <a:rPr lang="zh-CN" altLang="en-US" sz="1710"/>
              <a:t>函数</a:t>
            </a:r>
            <a:endParaRPr lang="zh-CN" altLang="en-US" sz="1710"/>
          </a:p>
          <a:p>
            <a:pPr lvl="1"/>
            <a:r>
              <a:rPr lang="zh-CN" altLang="en-US" sz="1710"/>
              <a:t>使用</a:t>
            </a:r>
            <a:r>
              <a:rPr lang="zh-CN" altLang="en-US" sz="1710">
                <a:sym typeface="+mn-ea"/>
              </a:rPr>
              <a:t>bindActionCreators 组合</a:t>
            </a:r>
            <a:r>
              <a:rPr lang="zh-CN" sz="1710">
                <a:sym typeface="+mn-ea"/>
              </a:rPr>
              <a:t>所有</a:t>
            </a:r>
            <a:r>
              <a:rPr lang="en-US" altLang="zh-CN" sz="1710">
                <a:sym typeface="+mn-ea"/>
              </a:rPr>
              <a:t>action ceator</a:t>
            </a:r>
            <a:endParaRPr lang="en-US" altLang="zh-CN" sz="1710">
              <a:sym typeface="+mn-ea"/>
            </a:endParaRPr>
          </a:p>
          <a:p>
            <a:pPr lvl="1"/>
            <a:r>
              <a:rPr lang="zh-CN" altLang="en-US" sz="1710"/>
              <a:t>设计子</a:t>
            </a:r>
            <a:r>
              <a:rPr lang="en-US" altLang="zh-CN" sz="1710"/>
              <a:t>reducer, case -  handler</a:t>
            </a:r>
            <a:r>
              <a:rPr lang="zh-CN" altLang="en-US" sz="1710"/>
              <a:t>函数</a:t>
            </a:r>
            <a:endParaRPr lang="zh-CN" altLang="en-US" sz="1710"/>
          </a:p>
          <a:p>
            <a:pPr lvl="1"/>
            <a:r>
              <a:rPr lang="zh-CN" altLang="en-US" sz="1710"/>
              <a:t>使用</a:t>
            </a:r>
            <a:r>
              <a:rPr lang="zh-CN" altLang="en-US" sz="1710">
                <a:sym typeface="+mn-ea"/>
              </a:rPr>
              <a:t>combineReducers组合子</a:t>
            </a:r>
            <a:r>
              <a:rPr lang="en-US" altLang="zh-CN" sz="1710">
                <a:sym typeface="+mn-ea"/>
              </a:rPr>
              <a:t>reducer</a:t>
            </a:r>
            <a:r>
              <a:rPr lang="zh-CN" altLang="en-US" sz="1710">
                <a:sym typeface="+mn-ea"/>
              </a:rPr>
              <a:t>，生成总的</a:t>
            </a:r>
            <a:r>
              <a:rPr lang="en-US" altLang="zh-CN" sz="1710">
                <a:sym typeface="+mn-ea"/>
              </a:rPr>
              <a:t>reducer</a:t>
            </a:r>
            <a:endParaRPr lang="en-US" altLang="zh-CN" sz="1710">
              <a:sym typeface="+mn-ea"/>
            </a:endParaRPr>
          </a:p>
          <a:p>
            <a:pPr lvl="1"/>
            <a:r>
              <a:rPr lang="zh-CN" altLang="en-US" sz="1710">
                <a:sym typeface="+mn-ea"/>
              </a:rPr>
              <a:t>使用总的</a:t>
            </a:r>
            <a:r>
              <a:rPr lang="en-US" altLang="zh-CN" sz="1710">
                <a:sym typeface="+mn-ea"/>
              </a:rPr>
              <a:t>reducer</a:t>
            </a:r>
            <a:r>
              <a:rPr lang="zh-CN" altLang="en-US" sz="1710">
                <a:sym typeface="+mn-ea"/>
              </a:rPr>
              <a:t>，</a:t>
            </a:r>
            <a:r>
              <a:rPr lang="en-US" altLang="zh-CN" sz="1710">
                <a:sym typeface="+mn-ea"/>
              </a:rPr>
              <a:t>createStore</a:t>
            </a:r>
            <a:endParaRPr lang="zh-CN" altLang="en-US" sz="171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react-redux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77685" cy="4351655"/>
          </a:xfrm>
        </p:spPr>
        <p:txBody>
          <a:bodyPr>
            <a:normAutofit lnSpcReduction="20000"/>
          </a:bodyPr>
          <a:p>
            <a:r>
              <a:rPr lang="zh-CN" altLang="en-US" sz="2000"/>
              <a:t>react-redux提供了一些封装，一种更科学的代码组织方式，让我们更舒服地在React的代码中使用Redux</a:t>
            </a:r>
            <a:endParaRPr lang="zh-CN" altLang="en-US" sz="2000"/>
          </a:p>
          <a:p>
            <a:r>
              <a:rPr lang="zh-CN" altLang="en-US" sz="2000"/>
              <a:t>两个关键模块：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Provider：接受Redux的store作为props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connect：</a:t>
            </a:r>
            <a:endParaRPr lang="zh-CN" altLang="en-US" sz="2000"/>
          </a:p>
          <a:p>
            <a:pPr marL="914400" lvl="2" algn="l">
              <a:buNone/>
            </a:pPr>
            <a:r>
              <a:rPr lang="zh-CN" altLang="en-US" sz="1400"/>
              <a:t>连接react组件以及store。</a:t>
            </a:r>
            <a:endParaRPr lang="zh-CN" altLang="en-US" sz="1400"/>
          </a:p>
          <a:p>
            <a:pPr marL="914400" lvl="2" algn="l">
              <a:buNone/>
            </a:pPr>
            <a:r>
              <a:rPr lang="zh-CN" altLang="en-US" sz="1400"/>
              <a:t>connect返回一个函数，它接受一个</a:t>
            </a:r>
            <a:r>
              <a:rPr lang="zh-CN" altLang="en-US" sz="1400" b="1"/>
              <a:t>React组件的构造函数</a:t>
            </a:r>
            <a:r>
              <a:rPr lang="zh-CN" altLang="en-US" sz="1400"/>
              <a:t>作为连接对象，最终返回连接好的组件构造函数。</a:t>
            </a:r>
            <a:endParaRPr lang="zh-CN" altLang="en-US" sz="1400"/>
          </a:p>
          <a:p>
            <a:pPr marL="914400" lvl="2" algn="l">
              <a:buNone/>
            </a:pPr>
            <a:r>
              <a:rPr lang="zh-CN" altLang="en-US" sz="1400"/>
              <a:t>你的根组件应该嵌套在 &lt;Provider&gt; 中才能使用 connect() 方法。</a:t>
            </a:r>
            <a:endParaRPr lang="zh-CN" altLang="en-US" sz="1400"/>
          </a:p>
          <a:p>
            <a:r>
              <a:rPr lang="zh-CN" altLang="en-US" sz="2000">
                <a:sym typeface="+mn-ea"/>
              </a:rPr>
              <a:t>connect用法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connect([mapStateToProps], [mapDispatchToProps], [mergeProps], [options])</a:t>
            </a:r>
            <a:endParaRPr lang="zh-CN" altLang="en-US" sz="1465"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 b="1">
                <a:sym typeface="+mn-ea"/>
              </a:rPr>
              <a:t>mapStateToProps</a:t>
            </a:r>
            <a:r>
              <a:rPr lang="zh-CN" altLang="en-US" sz="1710">
                <a:sym typeface="+mn-ea"/>
              </a:rPr>
              <a:t>，是个函数，如果</a:t>
            </a:r>
            <a:r>
              <a:rPr lang="en-US" altLang="zh-CN" sz="1710">
                <a:sym typeface="+mn-ea"/>
              </a:rPr>
              <a:t>store</a:t>
            </a:r>
            <a:r>
              <a:rPr lang="zh-CN" altLang="en-US" sz="1710">
                <a:sym typeface="+mn-ea"/>
              </a:rPr>
              <a:t>状态更新就会调用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 b="1">
                <a:sym typeface="+mn-ea"/>
              </a:rPr>
              <a:t>mapDispatchToProps</a:t>
            </a:r>
            <a:r>
              <a:rPr lang="zh-CN" altLang="en-US" sz="1710">
                <a:sym typeface="+mn-ea"/>
              </a:rPr>
              <a:t>，</a:t>
            </a:r>
            <a:r>
              <a:rPr lang="en-US" altLang="zh-CN" sz="1710">
                <a:sym typeface="+mn-ea"/>
              </a:rPr>
              <a:t>actions</a:t>
            </a:r>
            <a:r>
              <a:rPr lang="zh-CN" altLang="en-US" sz="1710">
                <a:sym typeface="+mn-ea"/>
              </a:rPr>
              <a:t>集合对象，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 b="1">
                <a:sym typeface="+mn-ea"/>
              </a:rPr>
              <a:t>mergeProps</a:t>
            </a:r>
            <a:r>
              <a:rPr lang="zh-CN" altLang="en-US" sz="1710">
                <a:sym typeface="+mn-ea"/>
              </a:rPr>
              <a:t>，是个函数，处理自己有用的</a:t>
            </a:r>
            <a:r>
              <a:rPr lang="en-US" altLang="zh-CN" sz="1710">
                <a:sym typeface="+mn-ea"/>
              </a:rPr>
              <a:t>props</a:t>
            </a:r>
            <a:r>
              <a:rPr lang="zh-CN" altLang="en-US" sz="1710">
                <a:sym typeface="+mn-ea"/>
              </a:rPr>
              <a:t>传到组件中</a:t>
            </a:r>
            <a:endParaRPr lang="zh-CN" altLang="en-US" sz="171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9895" y="1915160"/>
            <a:ext cx="260921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55" y="4177665"/>
            <a:ext cx="4218940" cy="619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2716</Words>
  <Application>WPS 演示</Application>
  <PresentationFormat>宽屏</PresentationFormat>
  <Paragraphs>132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Office 主题</vt:lpstr>
      <vt:lpstr>react-redux</vt:lpstr>
      <vt:lpstr>PowerPoint 演示文稿</vt:lpstr>
      <vt:lpstr>为什么有action</vt:lpstr>
      <vt:lpstr>为什么有reducer</vt:lpstr>
      <vt:lpstr>为什么有combineReducers </vt:lpstr>
      <vt:lpstr>为什么有createStore</vt:lpstr>
      <vt:lpstr>为什么有bindActionCreators</vt:lpstr>
      <vt:lpstr>redux 工作流程</vt:lpstr>
      <vt:lpstr>react-redux</vt:lpstr>
      <vt:lpstr>demo</vt:lpstr>
      <vt:lpstr>dva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tangjing</dc:creator>
  <cp:lastModifiedBy>tangjing</cp:lastModifiedBy>
  <cp:revision>76</cp:revision>
  <dcterms:created xsi:type="dcterms:W3CDTF">2016-07-21T02:04:00Z</dcterms:created>
  <dcterms:modified xsi:type="dcterms:W3CDTF">2016-07-22T11:08:49Z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