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Compiler2016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Simple and naïve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15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nexlab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266641" cy="3880773"/>
          </a:xfrm>
        </p:spPr>
        <p:txBody>
          <a:bodyPr/>
          <a:lstStyle/>
          <a:p>
            <a:r>
              <a:rPr lang="zh-CN" altLang="en-US" dirty="0"/>
              <a:t>这样会以出现一些除了</a:t>
            </a:r>
            <a:r>
              <a:rPr lang="en-US" altLang="zh-CN" dirty="0"/>
              <a:t>jump</a:t>
            </a:r>
            <a:r>
              <a:rPr lang="zh-CN" altLang="en-US" dirty="0"/>
              <a:t>到下一个块之外什么内容都没有的块为代价</a:t>
            </a:r>
            <a:endParaRPr lang="en-US" altLang="zh-CN" dirty="0"/>
          </a:p>
          <a:p>
            <a:r>
              <a:rPr lang="zh-CN" altLang="en-US" dirty="0"/>
              <a:t>生成出来的</a:t>
            </a:r>
            <a:r>
              <a:rPr lang="en-US" altLang="zh-CN" dirty="0"/>
              <a:t>IR</a:t>
            </a:r>
            <a:r>
              <a:rPr lang="zh-CN" altLang="en-US" dirty="0"/>
              <a:t>还原不出函数以下的结构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60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0516" y="2008189"/>
            <a:ext cx="3829405" cy="3880773"/>
          </a:xfrm>
        </p:spPr>
        <p:txBody>
          <a:bodyPr/>
          <a:lstStyle/>
          <a:p>
            <a:r>
              <a:rPr lang="zh-CN" altLang="en-US" dirty="0"/>
              <a:t>正常人好像是在</a:t>
            </a:r>
            <a:r>
              <a:rPr lang="en-US" altLang="zh-CN" dirty="0"/>
              <a:t>assignment expression</a:t>
            </a:r>
            <a:r>
              <a:rPr lang="zh-CN" altLang="en-US" dirty="0"/>
              <a:t>的地方分成两个方法处理</a:t>
            </a:r>
            <a:endParaRPr lang="en-US" altLang="zh-CN" dirty="0"/>
          </a:p>
          <a:p>
            <a:r>
              <a:rPr lang="zh-CN" altLang="en-US" dirty="0"/>
              <a:t>我发现这个问题的时间太晚，只好采取一些诡异的做法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table</a:t>
            </a:r>
            <a:r>
              <a:rPr lang="zh-CN" altLang="en-US" dirty="0"/>
              <a:t>里面塞进一个</a:t>
            </a:r>
            <a:r>
              <a:rPr lang="en-US" altLang="zh-CN" dirty="0" err="1"/>
              <a:t>leftvalue</a:t>
            </a:r>
            <a:r>
              <a:rPr lang="zh-CN" altLang="en-US" dirty="0"/>
              <a:t>标记，判定当前需要返回的是地址还是值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6" y="2170114"/>
            <a:ext cx="5486800" cy="28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0516" y="2008189"/>
            <a:ext cx="3829405" cy="3880773"/>
          </a:xfrm>
        </p:spPr>
        <p:txBody>
          <a:bodyPr/>
          <a:lstStyle/>
          <a:p>
            <a:r>
              <a:rPr lang="zh-CN" altLang="en-US" dirty="0"/>
              <a:t>在取多重数组除了最外一层的地址 和 下标 以及函数调用和各种其它场景中，将</a:t>
            </a:r>
            <a:r>
              <a:rPr lang="en-US" altLang="zh-CN" dirty="0" err="1"/>
              <a:t>leftvalue</a:t>
            </a:r>
            <a:r>
              <a:rPr lang="zh-CN" altLang="en-US" dirty="0"/>
              <a:t>暂存并置否再递归</a:t>
            </a:r>
            <a:endParaRPr lang="en-US" altLang="zh-CN" dirty="0"/>
          </a:p>
          <a:p>
            <a:r>
              <a:rPr lang="zh-CN" altLang="en-US" dirty="0"/>
              <a:t>这样当且仅当计算需要左值的</a:t>
            </a:r>
            <a:r>
              <a:rPr lang="en-US" altLang="zh-CN" dirty="0"/>
              <a:t>class/</a:t>
            </a:r>
            <a:r>
              <a:rPr lang="zh-CN" altLang="en-US" dirty="0"/>
              <a:t>数组的最后一维的时候会返回一个保存地址的</a:t>
            </a:r>
            <a:r>
              <a:rPr lang="en-US" altLang="zh-CN" dirty="0"/>
              <a:t>Temp</a:t>
            </a:r>
            <a:r>
              <a:rPr lang="zh-CN" altLang="en-US" dirty="0"/>
              <a:t>，其它时候都返回保存值得</a:t>
            </a:r>
            <a:r>
              <a:rPr lang="en-US" altLang="zh-CN" dirty="0"/>
              <a:t>Temp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2008189"/>
            <a:ext cx="5572125" cy="1212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1" y="3898810"/>
            <a:ext cx="5508625" cy="10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全局变量和字符串常量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Temp</a:t>
            </a:r>
            <a:r>
              <a:rPr lang="zh-CN" altLang="en-US" dirty="0"/>
              <a:t>类里创建一些静态数组</a:t>
            </a:r>
            <a:endParaRPr lang="en-US" altLang="zh-CN" dirty="0"/>
          </a:p>
          <a:p>
            <a:r>
              <a:rPr lang="en-US" altLang="zh-CN" dirty="0" err="1"/>
              <a:t>strConst</a:t>
            </a:r>
            <a:r>
              <a:rPr lang="zh-CN" altLang="en-US" dirty="0"/>
              <a:t>保存所有的字符串常量</a:t>
            </a:r>
            <a:endParaRPr lang="en-US" altLang="zh-CN" dirty="0"/>
          </a:p>
          <a:p>
            <a:r>
              <a:rPr lang="en-US" altLang="zh-CN" dirty="0" err="1"/>
              <a:t>univar</a:t>
            </a:r>
            <a:r>
              <a:rPr lang="zh-CN" altLang="en-US" dirty="0"/>
              <a:t>保存所有的全局变量</a:t>
            </a:r>
            <a:endParaRPr lang="en-US" altLang="zh-CN" dirty="0"/>
          </a:p>
          <a:p>
            <a:r>
              <a:rPr lang="en-US" altLang="zh-CN" dirty="0"/>
              <a:t>origins</a:t>
            </a:r>
            <a:r>
              <a:rPr lang="zh-CN" altLang="en-US" dirty="0"/>
              <a:t>保存用来定义全局变量的</a:t>
            </a:r>
            <a:r>
              <a:rPr lang="en-US" altLang="zh-CN" dirty="0"/>
              <a:t>IR</a:t>
            </a:r>
            <a:r>
              <a:rPr lang="zh-CN" altLang="en-US" dirty="0"/>
              <a:t>语句们</a:t>
            </a:r>
            <a:endParaRPr lang="en-US" altLang="zh-CN" dirty="0"/>
          </a:p>
          <a:p>
            <a:r>
              <a:rPr lang="zh-CN" altLang="en-US" dirty="0"/>
              <a:t>（因为我把全局变量的定义单独拆成了一个类，在调用这个方法的时候传</a:t>
            </a:r>
            <a:r>
              <a:rPr lang="en-US" altLang="zh-CN" dirty="0" err="1"/>
              <a:t>Temp.origins</a:t>
            </a:r>
            <a:r>
              <a:rPr lang="zh-CN" altLang="en-US" dirty="0"/>
              <a:t>作为</a:t>
            </a:r>
            <a:r>
              <a:rPr lang="en-US" altLang="zh-CN" dirty="0" err="1"/>
              <a:t>quadList</a:t>
            </a:r>
            <a:r>
              <a:rPr lang="zh-CN" altLang="en-US" dirty="0"/>
              <a:t>参数就可以完成了）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32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全局变量和字符串常量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为了在转</a:t>
            </a:r>
            <a:r>
              <a:rPr lang="en-US" altLang="zh-CN" dirty="0"/>
              <a:t>MIPS</a:t>
            </a:r>
            <a:r>
              <a:rPr lang="zh-CN" altLang="en-US" dirty="0"/>
              <a:t>的时候能够比较方便地输出</a:t>
            </a:r>
            <a:endParaRPr lang="en-US" altLang="zh-CN" dirty="0"/>
          </a:p>
          <a:p>
            <a:r>
              <a:rPr lang="zh-CN" altLang="en-US" dirty="0"/>
              <a:t>全局变量和字符串常</a:t>
            </a:r>
            <a:r>
              <a:rPr lang="en-US" altLang="zh-CN" dirty="0"/>
              <a:t>/</a:t>
            </a:r>
            <a:r>
              <a:rPr lang="zh-CN" altLang="en-US" dirty="0"/>
              <a:t>变量和一般寄存器共用编号和类型，用</a:t>
            </a:r>
            <a:r>
              <a:rPr lang="en-US" altLang="zh-CN" dirty="0"/>
              <a:t>universal</a:t>
            </a:r>
            <a:r>
              <a:rPr lang="zh-CN" altLang="en-US" dirty="0"/>
              <a:t>和</a:t>
            </a:r>
            <a:r>
              <a:rPr lang="en-US" altLang="zh-CN" dirty="0" err="1"/>
              <a:t>strconst</a:t>
            </a:r>
            <a:r>
              <a:rPr lang="zh-CN" altLang="en-US" dirty="0"/>
              <a:t>成员加以区分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isString</a:t>
            </a:r>
            <a:r>
              <a:rPr lang="zh-CN" altLang="en-US" dirty="0"/>
              <a:t>成员判断调用加法</a:t>
            </a:r>
            <a:r>
              <a:rPr lang="en-US" altLang="zh-CN" dirty="0"/>
              <a:t>/</a:t>
            </a:r>
            <a:r>
              <a:rPr lang="zh-CN" altLang="en-US" dirty="0"/>
              <a:t>关系表达式的时候是否需要调用重定义的函数</a:t>
            </a:r>
            <a:endParaRPr lang="en-US" altLang="zh-CN" dirty="0"/>
          </a:p>
          <a:p>
            <a:r>
              <a:rPr lang="zh-CN" altLang="en-US" dirty="0"/>
              <a:t>在输出</a:t>
            </a:r>
            <a:r>
              <a:rPr lang="en-US" altLang="zh-CN" dirty="0"/>
              <a:t>main</a:t>
            </a:r>
            <a:r>
              <a:rPr lang="zh-CN" altLang="en-US" dirty="0"/>
              <a:t>函数的时候把</a:t>
            </a:r>
            <a:r>
              <a:rPr lang="en-US" altLang="zh-CN" dirty="0" err="1"/>
              <a:t>Temp.origins</a:t>
            </a:r>
            <a:r>
              <a:rPr lang="zh-CN" altLang="en-US" dirty="0"/>
              <a:t>内的语句插到函数体的前面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6" y="3990489"/>
            <a:ext cx="6343650" cy="27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直接翻译</a:t>
            </a:r>
            <a:endParaRPr lang="en-US" altLang="zh-CN" dirty="0"/>
          </a:p>
          <a:p>
            <a:r>
              <a:rPr lang="zh-CN" altLang="en-US" dirty="0"/>
              <a:t>因为输出的时候我直接往</a:t>
            </a:r>
            <a:r>
              <a:rPr lang="en-US" altLang="zh-CN" dirty="0" err="1"/>
              <a:t>System.out</a:t>
            </a:r>
            <a:r>
              <a:rPr lang="zh-CN" altLang="en-US" dirty="0"/>
              <a:t>打了结果，我最后试图重载</a:t>
            </a:r>
            <a:r>
              <a:rPr lang="en-US" altLang="zh-CN" dirty="0" err="1"/>
              <a:t>System.out</a:t>
            </a:r>
            <a:r>
              <a:rPr lang="zh-CN" altLang="en-US" dirty="0"/>
              <a:t>和</a:t>
            </a:r>
            <a:r>
              <a:rPr lang="en-US" altLang="zh-CN" dirty="0"/>
              <a:t>System.in</a:t>
            </a:r>
            <a:r>
              <a:rPr lang="zh-CN" altLang="en-US" dirty="0"/>
              <a:t>，把输出的代码读回来进行一些微小的优化</a:t>
            </a:r>
            <a:endParaRPr lang="en-US" altLang="zh-CN" dirty="0"/>
          </a:p>
          <a:p>
            <a:r>
              <a:rPr lang="zh-CN" altLang="en-US" dirty="0"/>
              <a:t>发现没有什么用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54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.g4</a:t>
            </a:r>
            <a:r>
              <a:rPr lang="zh-CN" altLang="en-US" dirty="0"/>
              <a:t>为基础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1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747" y="1455940"/>
            <a:ext cx="8119629" cy="47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537" y="2316478"/>
            <a:ext cx="3819525" cy="224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37" y="4950456"/>
            <a:ext cx="3857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38152" y="1779589"/>
            <a:ext cx="4447116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ExpNode</a:t>
            </a:r>
            <a:endParaRPr lang="en-US" altLang="zh-CN" dirty="0"/>
          </a:p>
          <a:p>
            <a:r>
              <a:rPr lang="en-US" altLang="zh-CN" dirty="0" err="1"/>
              <a:t>binaryExpNode</a:t>
            </a:r>
            <a:r>
              <a:rPr lang="en-US" altLang="zh-CN" dirty="0"/>
              <a:t>(s)</a:t>
            </a:r>
          </a:p>
          <a:p>
            <a:r>
              <a:rPr lang="en-US" altLang="zh-CN" dirty="0" err="1"/>
              <a:t>assExpNode</a:t>
            </a:r>
            <a:endParaRPr lang="en-US" altLang="zh-CN" dirty="0"/>
          </a:p>
          <a:p>
            <a:r>
              <a:rPr lang="en-US" altLang="zh-CN" dirty="0" err="1"/>
              <a:t>postExpNode</a:t>
            </a:r>
            <a:endParaRPr lang="en-US" altLang="zh-CN" dirty="0"/>
          </a:p>
          <a:p>
            <a:r>
              <a:rPr lang="en-US" altLang="zh-CN" dirty="0" err="1"/>
              <a:t>unaryExpNode</a:t>
            </a:r>
            <a:endParaRPr lang="en-US" altLang="zh-CN" dirty="0"/>
          </a:p>
          <a:p>
            <a:r>
              <a:rPr lang="en-US" altLang="zh-CN" dirty="0" err="1"/>
              <a:t>indexExpNode</a:t>
            </a:r>
            <a:endParaRPr lang="en-US" altLang="zh-CN" dirty="0"/>
          </a:p>
          <a:p>
            <a:r>
              <a:rPr lang="en-US" altLang="zh-CN" dirty="0" err="1"/>
              <a:t>str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boolConstNode</a:t>
            </a:r>
            <a:endParaRPr lang="en-US" altLang="zh-CN" dirty="0"/>
          </a:p>
          <a:p>
            <a:r>
              <a:rPr lang="en-US" altLang="zh-CN" dirty="0" err="1"/>
              <a:t>nulExpNode</a:t>
            </a:r>
            <a:endParaRPr lang="en-US" altLang="zh-CN" dirty="0"/>
          </a:p>
          <a:p>
            <a:r>
              <a:rPr lang="en-US" altLang="zh-CN" dirty="0" err="1"/>
              <a:t>expListNode</a:t>
            </a:r>
            <a:endParaRPr lang="en-US" altLang="zh-CN" dirty="0"/>
          </a:p>
          <a:p>
            <a:r>
              <a:rPr lang="en-US" altLang="zh-CN" dirty="0" err="1"/>
              <a:t>identifierNode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6460953" y="1779587"/>
            <a:ext cx="44471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/>
              <a:t>StmtNode</a:t>
            </a:r>
            <a:endParaRPr lang="en-US" altLang="zh-CN" dirty="0"/>
          </a:p>
          <a:p>
            <a:r>
              <a:rPr lang="en-US" altLang="zh-CN" dirty="0" err="1"/>
              <a:t>compoundStmtNode</a:t>
            </a:r>
            <a:endParaRPr lang="en-US" altLang="zh-CN" dirty="0"/>
          </a:p>
          <a:p>
            <a:r>
              <a:rPr lang="en-US" altLang="zh-CN" dirty="0" err="1"/>
              <a:t>iterStmtNode</a:t>
            </a:r>
            <a:endParaRPr lang="en-US" altLang="zh-CN" dirty="0"/>
          </a:p>
          <a:p>
            <a:r>
              <a:rPr lang="en-US" altLang="zh-CN" dirty="0" err="1"/>
              <a:t>selectStmtNode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declareNode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jumpStmtNode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4090902" y="1779588"/>
            <a:ext cx="44471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/>
              <a:t>DecNode</a:t>
            </a:r>
            <a:endParaRPr lang="en-US" altLang="zh-CN" dirty="0"/>
          </a:p>
          <a:p>
            <a:r>
              <a:rPr lang="en-US" altLang="zh-CN" dirty="0" err="1"/>
              <a:t>funcDefNode</a:t>
            </a:r>
            <a:endParaRPr lang="en-US" altLang="zh-CN" dirty="0"/>
          </a:p>
          <a:p>
            <a:r>
              <a:rPr lang="en-US" altLang="zh-CN" dirty="0" err="1"/>
              <a:t>classDefNode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exDeclareNode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62" y="1741488"/>
            <a:ext cx="478866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90"/>
            <a:ext cx="1894416" cy="13350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Address</a:t>
            </a:r>
          </a:p>
          <a:p>
            <a:r>
              <a:rPr lang="en-US" altLang="zh-CN" dirty="0"/>
              <a:t>Temp</a:t>
            </a:r>
          </a:p>
          <a:p>
            <a:r>
              <a:rPr lang="en-US" altLang="zh-CN" dirty="0" err="1"/>
              <a:t>IntegerConst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160590"/>
            <a:ext cx="6010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72" y="2077594"/>
            <a:ext cx="9009592" cy="1284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100" y="3771900"/>
            <a:ext cx="8473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List&lt;Quadruple&gt; </a:t>
            </a:r>
            <a:r>
              <a:rPr lang="en-US" altLang="zh-CN" dirty="0" err="1"/>
              <a:t>quadList</a:t>
            </a:r>
            <a:r>
              <a:rPr lang="en-US" altLang="zh-CN" dirty="0"/>
              <a:t> —— </a:t>
            </a:r>
            <a:r>
              <a:rPr lang="zh-CN" altLang="en-US" dirty="0"/>
              <a:t>存储</a:t>
            </a:r>
            <a:r>
              <a:rPr lang="en-US" altLang="zh-CN" dirty="0"/>
              <a:t>IR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Map&lt;</a:t>
            </a:r>
            <a:r>
              <a:rPr lang="en-US" altLang="zh-CN" dirty="0" err="1"/>
              <a:t>String,Integer</a:t>
            </a:r>
            <a:r>
              <a:rPr lang="en-US" altLang="zh-CN" dirty="0"/>
              <a:t>&gt; </a:t>
            </a:r>
            <a:r>
              <a:rPr lang="en-US" altLang="zh-CN" dirty="0" err="1"/>
              <a:t>getSize</a:t>
            </a:r>
            <a:r>
              <a:rPr lang="en-US" altLang="zh-CN" dirty="0"/>
              <a:t> —— </a:t>
            </a:r>
            <a:r>
              <a:rPr lang="zh-CN" altLang="en-US" dirty="0"/>
              <a:t>存储各种类型需要申请的空间大小</a:t>
            </a:r>
            <a:endParaRPr lang="en-US" altLang="zh-CN" dirty="0"/>
          </a:p>
          <a:p>
            <a:r>
              <a:rPr lang="en-US" altLang="zh-CN" dirty="0" err="1"/>
              <a:t>mxxTable</a:t>
            </a:r>
            <a:r>
              <a:rPr lang="en-US" altLang="zh-CN" dirty="0"/>
              <a:t> table —— </a:t>
            </a:r>
            <a:r>
              <a:rPr lang="zh-CN" altLang="en-US" dirty="0"/>
              <a:t>符号表</a:t>
            </a:r>
            <a:r>
              <a:rPr lang="en-US" altLang="zh-CN" dirty="0"/>
              <a:t>&amp;</a:t>
            </a:r>
            <a:r>
              <a:rPr lang="zh-CN" altLang="en-US" dirty="0"/>
              <a:t>各种信息（左值、循环跳出位置等）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scope —— </a:t>
            </a:r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en-US" altLang="zh-CN" dirty="0"/>
              <a:t>Label </a:t>
            </a:r>
            <a:r>
              <a:rPr lang="en-US" altLang="zh-CN" dirty="0" err="1"/>
              <a:t>nexLab</a:t>
            </a:r>
            <a:r>
              <a:rPr lang="en-US" altLang="zh-CN" dirty="0"/>
              <a:t> —— </a:t>
            </a:r>
            <a:r>
              <a:rPr lang="zh-CN" altLang="en-US" dirty="0"/>
              <a:t>当前块的开始标签（只对循环和选择结构有效）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47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nexlab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6659" y="1930400"/>
            <a:ext cx="3008841" cy="3880773"/>
          </a:xfrm>
        </p:spPr>
        <p:txBody>
          <a:bodyPr/>
          <a:lstStyle/>
          <a:p>
            <a:r>
              <a:rPr lang="zh-CN" altLang="en-US" dirty="0"/>
              <a:t>为了解决不知道为什么而出现的某些</a:t>
            </a:r>
            <a:r>
              <a:rPr lang="en-US" altLang="zh-CN" dirty="0"/>
              <a:t>label</a:t>
            </a:r>
            <a:r>
              <a:rPr lang="zh-CN" altLang="en-US" dirty="0"/>
              <a:t>缺失</a:t>
            </a:r>
            <a:r>
              <a:rPr lang="en-US" altLang="zh-CN" dirty="0"/>
              <a:t>/</a:t>
            </a:r>
            <a:r>
              <a:rPr lang="zh-CN" altLang="en-US" dirty="0"/>
              <a:t>重复的问题</a:t>
            </a:r>
            <a:endParaRPr lang="en-US" altLang="zh-CN" dirty="0"/>
          </a:p>
          <a:p>
            <a:r>
              <a:rPr lang="zh-CN" altLang="en-US" dirty="0"/>
              <a:t>在处理</a:t>
            </a:r>
            <a:r>
              <a:rPr lang="en-US" altLang="zh-CN" dirty="0" err="1"/>
              <a:t>blockItemList</a:t>
            </a:r>
            <a:r>
              <a:rPr lang="zh-CN" altLang="en-US" dirty="0"/>
              <a:t>的时候，如果发现下一句话是循环</a:t>
            </a:r>
            <a:r>
              <a:rPr lang="en-US" altLang="zh-CN" dirty="0"/>
              <a:t>/</a:t>
            </a:r>
            <a:r>
              <a:rPr lang="zh-CN" altLang="en-US" dirty="0"/>
              <a:t>选择语句，就创建一个</a:t>
            </a:r>
            <a:r>
              <a:rPr lang="en-US" altLang="zh-CN" dirty="0" err="1"/>
              <a:t>beginLab</a:t>
            </a:r>
            <a:r>
              <a:rPr lang="zh-CN" altLang="en-US" dirty="0"/>
              <a:t>作为循环</a:t>
            </a:r>
            <a:r>
              <a:rPr lang="en-US" altLang="zh-CN" dirty="0"/>
              <a:t>/</a:t>
            </a:r>
            <a:r>
              <a:rPr lang="zh-CN" altLang="en-US" dirty="0"/>
              <a:t>选择块的开始，然后从这里跳入这个块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930400"/>
            <a:ext cx="6158823" cy="37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4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475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Compiler2016</vt:lpstr>
      <vt:lpstr>语义分析</vt:lpstr>
      <vt:lpstr>语义分析</vt:lpstr>
      <vt:lpstr>语义分析</vt:lpstr>
      <vt:lpstr>语义分析</vt:lpstr>
      <vt:lpstr>语义分析</vt:lpstr>
      <vt:lpstr>IR</vt:lpstr>
      <vt:lpstr>IR</vt:lpstr>
      <vt:lpstr>nexlab</vt:lpstr>
      <vt:lpstr>nexlab</vt:lpstr>
      <vt:lpstr>左值</vt:lpstr>
      <vt:lpstr>左值</vt:lpstr>
      <vt:lpstr>全局变量和字符串常量</vt:lpstr>
      <vt:lpstr>全局变量和字符串常量</vt:lpstr>
      <vt:lpstr>MIPS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Compiler2016</dc:title>
  <dc:creator>Shining</dc:creator>
  <cp:lastModifiedBy>Shining</cp:lastModifiedBy>
  <cp:revision>63</cp:revision>
  <dcterms:created xsi:type="dcterms:W3CDTF">2016-05-11T07:24:37Z</dcterms:created>
  <dcterms:modified xsi:type="dcterms:W3CDTF">2016-05-11T11:32:48Z</dcterms:modified>
</cp:coreProperties>
</file>