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C7345-0057-4B9B-8C62-BDFB5BE47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D6E151-5016-4BFB-A34F-E1146554C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94943-6B7F-4818-95D1-C45F8EAA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FE7-B106-4238-B88C-BA9E1934C0B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2BF4E-09C6-47DC-8057-85278490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8DAE6-DCF1-4780-88B5-48010338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BF91-CF3F-41CC-9EC8-AE6E26676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9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0797E-B2FE-432E-9F27-8DBFD5C1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82EFD-A4B8-4679-A982-8B0D9D715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85523-3F97-4DA8-B272-B762B184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FE7-B106-4238-B88C-BA9E1934C0B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F1580-8AA0-496C-87DF-66994446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10104-6D63-4271-9360-BDA8E9D9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BF91-CF3F-41CC-9EC8-AE6E26676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1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9D6FB9-FBF5-4302-B4D9-391B20421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61F5A3-5B5C-48FC-907B-50D2D6D9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9F330-20ED-477A-BF89-340A05FC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FE7-B106-4238-B88C-BA9E1934C0B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0040A-1E10-49D9-A5EF-29ACC00A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C4692-3638-4037-923D-96F374DB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BF91-CF3F-41CC-9EC8-AE6E26676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4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AD51-68FF-47CD-857E-F8E70551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6286E-CB59-4B7F-9CA4-3E339F4C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D7F39-6933-4303-B81D-E8252495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FE7-B106-4238-B88C-BA9E1934C0B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57597-182B-4350-BD08-E8AE0CA3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AEE0C-5A5A-4CDC-AE79-AA2B84F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BF91-CF3F-41CC-9EC8-AE6E26676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0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AB957-35EC-4510-8374-AC298214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4DCD9-4397-42CC-ACF1-E851A32EB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FA2AC-8793-402F-9657-58765C7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FE7-B106-4238-B88C-BA9E1934C0B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BE662-7AAD-43C3-8336-0FB7BE56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9AE30-A900-4353-9A82-66529A11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BF91-CF3F-41CC-9EC8-AE6E26676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7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96291-F14F-4BA7-85CE-2B396B38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04D40-2C12-47D8-BA2F-6B89D08A0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4D471-FF41-4554-A5F5-EEB68FF5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7B745-D49F-44C6-BA1C-101F9944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FE7-B106-4238-B88C-BA9E1934C0B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18986-9D26-46B2-9489-5A86DE89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BFF8A-194E-4055-8BAE-5D602660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BF91-CF3F-41CC-9EC8-AE6E26676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99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10847-75E9-49DE-852E-10A50DAD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BC5B7-E5A3-43CE-B1B5-652CB3C54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182261-6B07-48D9-BE24-EC2052576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E325F-8D73-4DED-95CC-2AC4ADDA0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6FB89B-AA41-4E88-89D1-AECEFB1B8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6B8BDC-0251-416A-AFE9-9231F8DF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FE7-B106-4238-B88C-BA9E1934C0B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FC4574-6941-4523-9F93-26C7204F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8B748C-18AA-4F13-9E42-01B7D00E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BF91-CF3F-41CC-9EC8-AE6E26676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FE10C-A62A-4045-9DDD-9E1B149B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67C113-2EF4-48A9-85F0-8756435E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FE7-B106-4238-B88C-BA9E1934C0B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9C7CC5-07D7-451D-A7F0-F3D974FC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A0A6D7-8E2B-42C3-8750-EE1B20D5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BF91-CF3F-41CC-9EC8-AE6E26676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2AFDFB-BA2B-4A66-85C3-489D6FC7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FE7-B106-4238-B88C-BA9E1934C0B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C741EE-24D0-4E19-957A-54283D03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F13A8A-53DF-40AC-8C4C-F55004F2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BF91-CF3F-41CC-9EC8-AE6E26676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8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B153F-4C75-4F40-BDE8-7E09DC65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6F55E-3577-4606-8405-E757053F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5FAB2-71EE-4D28-9796-5F758DF9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A489A-F4E6-4C00-B320-BB724815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FE7-B106-4238-B88C-BA9E1934C0B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5A12E-F3D4-4400-96A0-8728CE8F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306496-0FAD-4BA6-994B-48F72A6A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BF91-CF3F-41CC-9EC8-AE6E26676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7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62835-3A5E-4C22-8797-3C078C1E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0EDAE-3F08-4C41-BE4D-EF5092960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AE657-C45C-4DCB-A148-42D29474D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9F439-7199-4242-AEB1-7E5A176F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FE7-B106-4238-B88C-BA9E1934C0B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F347D-2559-406E-9F9E-B4BB486F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8011B-5C1A-4BDC-A8FA-34B498A2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BF91-CF3F-41CC-9EC8-AE6E26676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893848-C36D-4CC1-B818-6B454B47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C692E-8B9F-41A1-8083-C0BD58F80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563BA-6DDA-4AF7-B987-6D9437408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FE7-B106-4238-B88C-BA9E1934C0B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8F96C-81B6-48F7-8396-3F23CC354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9D533-9B7C-4C43-8E2B-4C05DC8F0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2BF91-CF3F-41CC-9EC8-AE6E26676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5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300BB7-B105-410E-8095-CB23F82CBC79}"/>
              </a:ext>
            </a:extLst>
          </p:cNvPr>
          <p:cNvSpPr/>
          <p:nvPr/>
        </p:nvSpPr>
        <p:spPr>
          <a:xfrm>
            <a:off x="7399404" y="3103017"/>
            <a:ext cx="1023936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Request</a:t>
            </a:r>
            <a:endParaRPr lang="zh-CN" altLang="en-US" sz="1400" dirty="0"/>
          </a:p>
        </p:txBody>
      </p: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7B5206AA-7315-4E7C-B086-36953B2A9C50}"/>
              </a:ext>
            </a:extLst>
          </p:cNvPr>
          <p:cNvGrpSpPr/>
          <p:nvPr/>
        </p:nvGrpSpPr>
        <p:grpSpPr>
          <a:xfrm>
            <a:off x="8698045" y="3036320"/>
            <a:ext cx="1360355" cy="1123949"/>
            <a:chOff x="8698045" y="3036320"/>
            <a:chExt cx="1360355" cy="1123949"/>
          </a:xfrm>
        </p:grpSpPr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DA41739E-925C-414E-A8A8-805BD8EE3D1F}"/>
                </a:ext>
              </a:extLst>
            </p:cNvPr>
            <p:cNvSpPr/>
            <p:nvPr/>
          </p:nvSpPr>
          <p:spPr>
            <a:xfrm>
              <a:off x="8698045" y="3036320"/>
              <a:ext cx="1360355" cy="11239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5EDD235-33D9-45C6-BEA6-83B2D8DE0AE9}"/>
                </a:ext>
              </a:extLst>
            </p:cNvPr>
            <p:cNvSpPr/>
            <p:nvPr/>
          </p:nvSpPr>
          <p:spPr>
            <a:xfrm>
              <a:off x="8835838" y="3427918"/>
              <a:ext cx="1112705" cy="337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HTTPClient</a:t>
              </a:r>
              <a:endParaRPr lang="zh-CN" altLang="en-US" sz="1400" dirty="0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657057CB-2017-40C3-B190-85AD8B227795}"/>
              </a:ext>
            </a:extLst>
          </p:cNvPr>
          <p:cNvSpPr/>
          <p:nvPr/>
        </p:nvSpPr>
        <p:spPr>
          <a:xfrm>
            <a:off x="7399404" y="3731172"/>
            <a:ext cx="1023936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Response</a:t>
            </a:r>
            <a:endParaRPr lang="zh-CN" altLang="en-US" sz="1400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09CA6892-7C90-448A-AF65-94CE1E106E12}"/>
              </a:ext>
            </a:extLst>
          </p:cNvPr>
          <p:cNvCxnSpPr>
            <a:cxnSpLocks/>
            <a:stCxn id="286" idx="1"/>
            <a:endCxn id="7" idx="3"/>
          </p:cNvCxnSpPr>
          <p:nvPr/>
        </p:nvCxnSpPr>
        <p:spPr>
          <a:xfrm flipH="1" flipV="1">
            <a:off x="7289547" y="3592488"/>
            <a:ext cx="1408498" cy="58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524C6983-9F16-4059-A0CB-3F48B50B052A}"/>
              </a:ext>
            </a:extLst>
          </p:cNvPr>
          <p:cNvGrpSpPr/>
          <p:nvPr/>
        </p:nvGrpSpPr>
        <p:grpSpPr>
          <a:xfrm>
            <a:off x="292910" y="2686001"/>
            <a:ext cx="2524124" cy="1819372"/>
            <a:chOff x="292910" y="2800253"/>
            <a:chExt cx="2524124" cy="18193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3BE7076-CF95-442C-8B4F-C2D1CED8F0DA}"/>
                </a:ext>
              </a:extLst>
            </p:cNvPr>
            <p:cNvSpPr/>
            <p:nvPr/>
          </p:nvSpPr>
          <p:spPr>
            <a:xfrm>
              <a:off x="292910" y="2800253"/>
              <a:ext cx="2524124" cy="18193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80BA852-D0BB-4B16-8292-837E957B5490}"/>
                </a:ext>
              </a:extLst>
            </p:cNvPr>
            <p:cNvSpPr/>
            <p:nvPr/>
          </p:nvSpPr>
          <p:spPr>
            <a:xfrm>
              <a:off x="626285" y="3528147"/>
              <a:ext cx="1857375" cy="357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InvocationHandler</a:t>
              </a:r>
              <a:endParaRPr lang="zh-CN" altLang="en-US" sz="1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1A93D3F-F920-40A8-AB61-AD64049AD344}"/>
                </a:ext>
              </a:extLst>
            </p:cNvPr>
            <p:cNvSpPr/>
            <p:nvPr/>
          </p:nvSpPr>
          <p:spPr>
            <a:xfrm>
              <a:off x="490553" y="3983138"/>
              <a:ext cx="2128838" cy="357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FeignInvocationHandler</a:t>
              </a:r>
              <a:endParaRPr lang="zh-CN" altLang="en-US" sz="1400" dirty="0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96D126B1-7DC8-47CB-9391-D52776D56E95}"/>
                </a:ext>
              </a:extLst>
            </p:cNvPr>
            <p:cNvSpPr/>
            <p:nvPr/>
          </p:nvSpPr>
          <p:spPr>
            <a:xfrm>
              <a:off x="626285" y="2997760"/>
              <a:ext cx="1857375" cy="357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Proxy</a:t>
              </a:r>
              <a:endParaRPr lang="zh-CN" altLang="en-US" sz="1400" dirty="0"/>
            </a:p>
          </p:txBody>
        </p: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5C7F1137-9689-40F7-867E-BB67AB403EF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17034" y="3592488"/>
            <a:ext cx="1186389" cy="319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>
            <a:extLst>
              <a:ext uri="{FF2B5EF4-FFF2-40B4-BE49-F238E27FC236}">
                <a16:creationId xmlns:a16="http://schemas.microsoft.com/office/drawing/2014/main" id="{81FFAF17-579A-489D-9D65-45360680A359}"/>
              </a:ext>
            </a:extLst>
          </p:cNvPr>
          <p:cNvSpPr/>
          <p:nvPr/>
        </p:nvSpPr>
        <p:spPr>
          <a:xfrm>
            <a:off x="2913748" y="3113017"/>
            <a:ext cx="1023936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args</a:t>
            </a:r>
            <a:endParaRPr lang="zh-CN" altLang="en-US" sz="1400" dirty="0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6B39D3EB-D81C-4235-95E7-FF53C637AD2F}"/>
              </a:ext>
            </a:extLst>
          </p:cNvPr>
          <p:cNvSpPr/>
          <p:nvPr/>
        </p:nvSpPr>
        <p:spPr>
          <a:xfrm>
            <a:off x="2913748" y="3741172"/>
            <a:ext cx="1023936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return</a:t>
            </a:r>
            <a:endParaRPr lang="zh-CN" altLang="en-US" sz="1400" dirty="0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0307C30C-3E92-4650-AA64-3B1E4ACE638F}"/>
              </a:ext>
            </a:extLst>
          </p:cNvPr>
          <p:cNvSpPr txBox="1"/>
          <p:nvPr/>
        </p:nvSpPr>
        <p:spPr>
          <a:xfrm>
            <a:off x="1116390" y="22188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代理层</a:t>
            </a: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F1D88AA9-755B-45BC-AC2D-FC39382122A7}"/>
              </a:ext>
            </a:extLst>
          </p:cNvPr>
          <p:cNvSpPr txBox="1"/>
          <p:nvPr/>
        </p:nvSpPr>
        <p:spPr>
          <a:xfrm>
            <a:off x="5197797" y="18301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转换层</a:t>
            </a: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8354D1C4-A1A6-4238-A848-12C878749874}"/>
              </a:ext>
            </a:extLst>
          </p:cNvPr>
          <p:cNvSpPr txBox="1"/>
          <p:nvPr/>
        </p:nvSpPr>
        <p:spPr>
          <a:xfrm>
            <a:off x="8939640" y="26665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网络层</a:t>
            </a:r>
          </a:p>
        </p:txBody>
      </p: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A57DDC17-7638-440F-B937-BCA432BFF4C4}"/>
              </a:ext>
            </a:extLst>
          </p:cNvPr>
          <p:cNvGrpSpPr/>
          <p:nvPr/>
        </p:nvGrpSpPr>
        <p:grpSpPr>
          <a:xfrm>
            <a:off x="4003423" y="2268513"/>
            <a:ext cx="3286124" cy="2647949"/>
            <a:chOff x="4010025" y="1781176"/>
            <a:chExt cx="3286124" cy="264794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CEED9D7-6627-4CC5-8621-A2961C584E9D}"/>
                </a:ext>
              </a:extLst>
            </p:cNvPr>
            <p:cNvSpPr/>
            <p:nvPr/>
          </p:nvSpPr>
          <p:spPr>
            <a:xfrm>
              <a:off x="4010025" y="1781176"/>
              <a:ext cx="3286124" cy="264794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F5EFB2C-61C7-48F7-B025-E3B5CE43BC3C}"/>
                </a:ext>
              </a:extLst>
            </p:cNvPr>
            <p:cNvSpPr/>
            <p:nvPr/>
          </p:nvSpPr>
          <p:spPr>
            <a:xfrm>
              <a:off x="4876039" y="3961352"/>
              <a:ext cx="1647825" cy="337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RequestTemplate</a:t>
              </a:r>
              <a:endParaRPr lang="zh-CN" altLang="en-US" sz="1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11BE24A-DA77-4905-9706-2E25C2FAED50}"/>
                </a:ext>
              </a:extLst>
            </p:cNvPr>
            <p:cNvSpPr/>
            <p:nvPr/>
          </p:nvSpPr>
          <p:spPr>
            <a:xfrm>
              <a:off x="4086926" y="2991804"/>
              <a:ext cx="2120514" cy="337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RequestTemplate.Factory</a:t>
              </a:r>
              <a:endParaRPr lang="zh-CN" altLang="en-US" sz="14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4725D7B-756E-4F37-A0C8-C73B0BFC45FA}"/>
                </a:ext>
              </a:extLst>
            </p:cNvPr>
            <p:cNvSpPr/>
            <p:nvPr/>
          </p:nvSpPr>
          <p:spPr>
            <a:xfrm>
              <a:off x="5871246" y="3493720"/>
              <a:ext cx="1185858" cy="337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Encoder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9C8ECDE-4F13-474C-9CD8-C88FAC4C8BDA}"/>
                </a:ext>
              </a:extLst>
            </p:cNvPr>
            <p:cNvSpPr/>
            <p:nvPr/>
          </p:nvSpPr>
          <p:spPr>
            <a:xfrm>
              <a:off x="4408751" y="3459436"/>
              <a:ext cx="1157286" cy="371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Decoder</a:t>
              </a: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E43FED1-0F56-4669-A07E-F904365177F5}"/>
                </a:ext>
              </a:extLst>
            </p:cNvPr>
            <p:cNvSpPr/>
            <p:nvPr/>
          </p:nvSpPr>
          <p:spPr>
            <a:xfrm>
              <a:off x="4378640" y="1944011"/>
              <a:ext cx="2523244" cy="337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SynchronousMethodHandler</a:t>
              </a:r>
              <a:endParaRPr lang="zh-CN" altLang="en-US" sz="1400" dirty="0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9380414-31D4-4B2D-919B-886056182E31}"/>
                </a:ext>
              </a:extLst>
            </p:cNvPr>
            <p:cNvSpPr/>
            <p:nvPr/>
          </p:nvSpPr>
          <p:spPr>
            <a:xfrm>
              <a:off x="4316702" y="2468846"/>
              <a:ext cx="1579072" cy="357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MethodMetadata</a:t>
              </a:r>
              <a:endParaRPr lang="zh-CN" altLang="en-US" sz="1400" dirty="0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8504D299-F232-4728-89E9-A170977EEA48}"/>
                </a:ext>
              </a:extLst>
            </p:cNvPr>
            <p:cNvSpPr/>
            <p:nvPr/>
          </p:nvSpPr>
          <p:spPr>
            <a:xfrm>
              <a:off x="6096000" y="2468846"/>
              <a:ext cx="1023936" cy="357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Contract</a:t>
              </a:r>
              <a:endParaRPr lang="zh-CN" altLang="en-US" sz="1400" dirty="0"/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2F19B5B7-56B8-4964-B21F-C4E41DCDEC3E}"/>
                </a:ext>
              </a:extLst>
            </p:cNvPr>
            <p:cNvSpPr/>
            <p:nvPr/>
          </p:nvSpPr>
          <p:spPr>
            <a:xfrm>
              <a:off x="6289364" y="2991804"/>
              <a:ext cx="926965" cy="357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Target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10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23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尹作龙</dc:creator>
  <cp:lastModifiedBy>尹作龙</cp:lastModifiedBy>
  <cp:revision>18</cp:revision>
  <dcterms:created xsi:type="dcterms:W3CDTF">2018-05-11T02:18:59Z</dcterms:created>
  <dcterms:modified xsi:type="dcterms:W3CDTF">2018-05-14T02:42:39Z</dcterms:modified>
</cp:coreProperties>
</file>