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908" r:id="rId2"/>
    <p:sldId id="711" r:id="rId3"/>
    <p:sldId id="914" r:id="rId4"/>
    <p:sldId id="634" r:id="rId5"/>
    <p:sldId id="728" r:id="rId6"/>
    <p:sldId id="911" r:id="rId7"/>
    <p:sldId id="907" r:id="rId8"/>
    <p:sldId id="618" r:id="rId9"/>
    <p:sldId id="635" r:id="rId10"/>
    <p:sldId id="918" r:id="rId11"/>
    <p:sldId id="919" r:id="rId12"/>
    <p:sldId id="642" r:id="rId13"/>
    <p:sldId id="921" r:id="rId14"/>
    <p:sldId id="679" r:id="rId15"/>
    <p:sldId id="915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5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1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5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0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9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11445" y="1078974"/>
            <a:ext cx="93691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Prostate Cancer – </a:t>
            </a:r>
            <a:b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Two Ways of Treatment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71F4A247-558E-471B-8EB5-F4F894FBDA64}"/>
              </a:ext>
            </a:extLst>
          </p:cNvPr>
          <p:cNvSpPr txBox="1"/>
          <p:nvPr/>
        </p:nvSpPr>
        <p:spPr>
          <a:xfrm>
            <a:off x="1165678" y="5629232"/>
            <a:ext cx="84531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Shahar Ron, Matan Anavi, Alon Gutman</a:t>
            </a:r>
            <a:b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b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87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21283" y="145644"/>
            <a:ext cx="549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exploration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B6250D7-D259-4B85-9550-2BC983FA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1" y="1769165"/>
            <a:ext cx="4649427" cy="392718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F39B038-479D-436B-8138-07BD508B5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23" y="2186608"/>
            <a:ext cx="6331024" cy="29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21283" y="145644"/>
            <a:ext cx="549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exploration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EBE79B4-3C5B-44E6-808F-EB4403702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" y="1378474"/>
            <a:ext cx="5718494" cy="402841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41BFF90-626A-4799-8986-78E075C3C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5" y="1378474"/>
            <a:ext cx="5522845" cy="40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29E04A37-9D5A-4198-8B77-095DEE18D633}"/>
              </a:ext>
            </a:extLst>
          </p:cNvPr>
          <p:cNvSpPr txBox="1"/>
          <p:nvPr/>
        </p:nvSpPr>
        <p:spPr>
          <a:xfrm>
            <a:off x="588657" y="1329035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F1715045-C8E7-43A6-A97D-0D6FF54EC19E}"/>
              </a:ext>
            </a:extLst>
          </p:cNvPr>
          <p:cNvSpPr txBox="1"/>
          <p:nvPr/>
        </p:nvSpPr>
        <p:spPr>
          <a:xfrm>
            <a:off x="1776605" y="1395545"/>
            <a:ext cx="25980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Biochemical failure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(yes/no) 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 increase of 2 units in two tests.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34" name="Arrow: Pentagon 16">
            <a:extLst>
              <a:ext uri="{FF2B5EF4-FFF2-40B4-BE49-F238E27FC236}">
                <a16:creationId xmlns:a16="http://schemas.microsoft.com/office/drawing/2014/main" id="{023F2C33-31EA-4DF8-A534-A757FD91881C}"/>
              </a:ext>
            </a:extLst>
          </p:cNvPr>
          <p:cNvSpPr/>
          <p:nvPr/>
        </p:nvSpPr>
        <p:spPr>
          <a:xfrm>
            <a:off x="2314438" y="3106471"/>
            <a:ext cx="1483031" cy="85954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B4A45557-2803-4E91-9B67-D5186D92EA3B}"/>
              </a:ext>
            </a:extLst>
          </p:cNvPr>
          <p:cNvGrpSpPr/>
          <p:nvPr/>
        </p:nvGrpSpPr>
        <p:grpSpPr>
          <a:xfrm>
            <a:off x="3494524" y="3106471"/>
            <a:ext cx="6815222" cy="859540"/>
            <a:chOff x="2189480" y="2153920"/>
            <a:chExt cx="7213599" cy="1137920"/>
          </a:xfrm>
          <a:solidFill>
            <a:schemeClr val="accent5"/>
          </a:solidFill>
        </p:grpSpPr>
        <p:sp>
          <p:nvSpPr>
            <p:cNvPr id="36" name="Arrow: Chevron 18">
              <a:extLst>
                <a:ext uri="{FF2B5EF4-FFF2-40B4-BE49-F238E27FC236}">
                  <a16:creationId xmlns:a16="http://schemas.microsoft.com/office/drawing/2014/main" id="{DAB74A43-D779-43B0-9B66-228022550D38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5C5EA422-EF89-4498-8663-C7DC56D63A9D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Arrow: Pentagon 21">
            <a:extLst>
              <a:ext uri="{FF2B5EF4-FFF2-40B4-BE49-F238E27FC236}">
                <a16:creationId xmlns:a16="http://schemas.microsoft.com/office/drawing/2014/main" id="{351FD734-A19E-417E-AA27-EEB4BAD6A4E2}"/>
              </a:ext>
            </a:extLst>
          </p:cNvPr>
          <p:cNvSpPr/>
          <p:nvPr/>
        </p:nvSpPr>
        <p:spPr>
          <a:xfrm>
            <a:off x="2314438" y="4056763"/>
            <a:ext cx="1483031" cy="85954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A71C40BB-0D49-4198-97D2-73923AA03337}"/>
              </a:ext>
            </a:extLst>
          </p:cNvPr>
          <p:cNvGrpSpPr/>
          <p:nvPr/>
        </p:nvGrpSpPr>
        <p:grpSpPr>
          <a:xfrm>
            <a:off x="3494524" y="4056763"/>
            <a:ext cx="6815222" cy="859540"/>
            <a:chOff x="2189480" y="2153920"/>
            <a:chExt cx="7213599" cy="1137920"/>
          </a:xfrm>
          <a:solidFill>
            <a:schemeClr val="accent6"/>
          </a:solidFill>
        </p:grpSpPr>
        <p:sp>
          <p:nvSpPr>
            <p:cNvPr id="40" name="Arrow: Chevron 23">
              <a:extLst>
                <a:ext uri="{FF2B5EF4-FFF2-40B4-BE49-F238E27FC236}">
                  <a16:creationId xmlns:a16="http://schemas.microsoft.com/office/drawing/2014/main" id="{66F928A4-73F9-42B7-9A86-3E716A2C83D0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A1A8E59A-B261-44BF-B5EA-59D84E949B1E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29">
            <a:extLst>
              <a:ext uri="{FF2B5EF4-FFF2-40B4-BE49-F238E27FC236}">
                <a16:creationId xmlns:a16="http://schemas.microsoft.com/office/drawing/2014/main" id="{8AE89838-833A-49B5-B67A-4307B098D821}"/>
              </a:ext>
            </a:extLst>
          </p:cNvPr>
          <p:cNvSpPr txBox="1"/>
          <p:nvPr/>
        </p:nvSpPr>
        <p:spPr>
          <a:xfrm>
            <a:off x="2381670" y="3182298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6631BDFF-13B5-48C6-A330-FC3642B53F8D}"/>
              </a:ext>
            </a:extLst>
          </p:cNvPr>
          <p:cNvSpPr txBox="1"/>
          <p:nvPr/>
        </p:nvSpPr>
        <p:spPr>
          <a:xfrm>
            <a:off x="2381670" y="4127178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B216F116-D370-40B5-B747-BBF325E86C27}"/>
              </a:ext>
            </a:extLst>
          </p:cNvPr>
          <p:cNvSpPr txBox="1"/>
          <p:nvPr/>
        </p:nvSpPr>
        <p:spPr>
          <a:xfrm>
            <a:off x="4187918" y="3237942"/>
            <a:ext cx="4648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Simple decision tree for Biochemical failure: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0.86 ,  Test accuracy: 0.86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AA7FFB85-CBC2-4012-8D42-3625781D9783}"/>
              </a:ext>
            </a:extLst>
          </p:cNvPr>
          <p:cNvSpPr txBox="1"/>
          <p:nvPr/>
        </p:nvSpPr>
        <p:spPr>
          <a:xfrm>
            <a:off x="4187918" y="4152342"/>
            <a:ext cx="4648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Random forest for Biochemical failure: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0.85 ,  Test accuracy: 0.73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Arrow: Pentagon 1">
            <a:extLst>
              <a:ext uri="{FF2B5EF4-FFF2-40B4-BE49-F238E27FC236}">
                <a16:creationId xmlns:a16="http://schemas.microsoft.com/office/drawing/2014/main" id="{0E4B3700-DE6B-4FE9-A567-75C6E0AFA6DF}"/>
              </a:ext>
            </a:extLst>
          </p:cNvPr>
          <p:cNvSpPr/>
          <p:nvPr/>
        </p:nvSpPr>
        <p:spPr>
          <a:xfrm>
            <a:off x="2327691" y="5021714"/>
            <a:ext cx="1483031" cy="8595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09FA2E6B-674D-4AE6-956B-16028CC1221A}"/>
              </a:ext>
            </a:extLst>
          </p:cNvPr>
          <p:cNvGrpSpPr/>
          <p:nvPr/>
        </p:nvGrpSpPr>
        <p:grpSpPr>
          <a:xfrm>
            <a:off x="3507777" y="5021714"/>
            <a:ext cx="6815222" cy="859540"/>
            <a:chOff x="2189480" y="2153920"/>
            <a:chExt cx="7213599" cy="1137920"/>
          </a:xfrm>
        </p:grpSpPr>
        <p:sp>
          <p:nvSpPr>
            <p:cNvPr id="48" name="Arrow: Chevron 2">
              <a:extLst>
                <a:ext uri="{FF2B5EF4-FFF2-40B4-BE49-F238E27FC236}">
                  <a16:creationId xmlns:a16="http://schemas.microsoft.com/office/drawing/2014/main" id="{7693DB4D-B071-4645-9AFB-438CCD53F8ED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id="{250EDBB5-1508-4B88-94F9-FFFC1B1B9C3E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E59F3955-DCB5-4DCE-A135-6D2C1C564E7B}"/>
              </a:ext>
            </a:extLst>
          </p:cNvPr>
          <p:cNvSpPr txBox="1"/>
          <p:nvPr/>
        </p:nvSpPr>
        <p:spPr>
          <a:xfrm>
            <a:off x="2394923" y="5092014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2F396821-A89E-48F2-AEE1-A00733074628}"/>
              </a:ext>
            </a:extLst>
          </p:cNvPr>
          <p:cNvSpPr txBox="1"/>
          <p:nvPr/>
        </p:nvSpPr>
        <p:spPr>
          <a:xfrm>
            <a:off x="4201171" y="5152429"/>
            <a:ext cx="4648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Rotation forest for Biochemical failure: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0.88 ,  Test accuracy: 0.82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8528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59149" y="-11125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20D09A7-83DA-47D7-8835-65AA6E22E227}"/>
              </a:ext>
            </a:extLst>
          </p:cNvPr>
          <p:cNvSpPr/>
          <p:nvPr/>
        </p:nvSpPr>
        <p:spPr>
          <a:xfrm>
            <a:off x="2374072" y="3090221"/>
            <a:ext cx="1483031" cy="8595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430F2-C29B-490A-A12B-C953EE76E860}"/>
              </a:ext>
            </a:extLst>
          </p:cNvPr>
          <p:cNvGrpSpPr/>
          <p:nvPr/>
        </p:nvGrpSpPr>
        <p:grpSpPr>
          <a:xfrm>
            <a:off x="3554158" y="3090221"/>
            <a:ext cx="6815222" cy="859540"/>
            <a:chOff x="2189480" y="2153920"/>
            <a:chExt cx="7213599" cy="1137920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E4902C58-E153-4BF7-950A-D1AAB4AFC98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E41742-CF4A-4F94-8B35-9ACD7CFFA56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3FC3BF6-085A-465A-AC29-C6850C13445A}"/>
              </a:ext>
            </a:extLst>
          </p:cNvPr>
          <p:cNvSpPr/>
          <p:nvPr/>
        </p:nvSpPr>
        <p:spPr>
          <a:xfrm>
            <a:off x="2374072" y="4036543"/>
            <a:ext cx="1483031" cy="85954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2A3799-0CD7-4C64-8242-AC9EA24CA07C}"/>
              </a:ext>
            </a:extLst>
          </p:cNvPr>
          <p:cNvGrpSpPr/>
          <p:nvPr/>
        </p:nvGrpSpPr>
        <p:grpSpPr>
          <a:xfrm>
            <a:off x="3554158" y="4036543"/>
            <a:ext cx="6815222" cy="859540"/>
            <a:chOff x="2189480" y="2153920"/>
            <a:chExt cx="7213599" cy="1137920"/>
          </a:xfrm>
          <a:solidFill>
            <a:schemeClr val="accent2"/>
          </a:solidFill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69D05AF8-0362-40E3-A7E7-10278B88F503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053719-8142-4D73-BD76-5FA6F7C9E069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645047F-D9CB-4CC1-BC0F-1C4292F5A94A}"/>
              </a:ext>
            </a:extLst>
          </p:cNvPr>
          <p:cNvSpPr/>
          <p:nvPr/>
        </p:nvSpPr>
        <p:spPr>
          <a:xfrm>
            <a:off x="2374072" y="4982863"/>
            <a:ext cx="1483031" cy="8595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283355-3C29-4FB8-A131-09D9EB725ACF}"/>
              </a:ext>
            </a:extLst>
          </p:cNvPr>
          <p:cNvGrpSpPr/>
          <p:nvPr/>
        </p:nvGrpSpPr>
        <p:grpSpPr>
          <a:xfrm>
            <a:off x="3554158" y="4982863"/>
            <a:ext cx="6815222" cy="859540"/>
            <a:chOff x="2189480" y="2153920"/>
            <a:chExt cx="7213599" cy="1137920"/>
          </a:xfrm>
          <a:solidFill>
            <a:schemeClr val="accent4"/>
          </a:solidFill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7CEDD191-1D4E-49C5-8444-8F22619709F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65D71D-6D12-4F7F-8EFA-813DA9004804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A83EA8-E44D-4CC9-982F-1B8B609D21F2}"/>
              </a:ext>
            </a:extLst>
          </p:cNvPr>
          <p:cNvSpPr txBox="1"/>
          <p:nvPr/>
        </p:nvSpPr>
        <p:spPr>
          <a:xfrm>
            <a:off x="2441304" y="3160521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74A17-AAE5-4964-89E9-E927EF4D90FD}"/>
              </a:ext>
            </a:extLst>
          </p:cNvPr>
          <p:cNvSpPr txBox="1"/>
          <p:nvPr/>
        </p:nvSpPr>
        <p:spPr>
          <a:xfrm>
            <a:off x="2441304" y="4103707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FA8CE-2609-4B18-A96B-C2D56CF5BE9D}"/>
              </a:ext>
            </a:extLst>
          </p:cNvPr>
          <p:cNvSpPr txBox="1"/>
          <p:nvPr/>
        </p:nvSpPr>
        <p:spPr>
          <a:xfrm>
            <a:off x="2441303" y="5071048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2EE78-8826-4D13-896F-3CE387814C90}"/>
              </a:ext>
            </a:extLst>
          </p:cNvPr>
          <p:cNvSpPr txBox="1"/>
          <p:nvPr/>
        </p:nvSpPr>
        <p:spPr>
          <a:xfrm>
            <a:off x="4247552" y="3220936"/>
            <a:ext cx="46486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Simple decision tree for last known status: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0.33 ,  Test accuracy: 0.33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1EF9FC-F363-4D04-8D70-B84B5D145B65}"/>
              </a:ext>
            </a:extLst>
          </p:cNvPr>
          <p:cNvSpPr txBox="1"/>
          <p:nvPr/>
        </p:nvSpPr>
        <p:spPr>
          <a:xfrm>
            <a:off x="4247552" y="4155656"/>
            <a:ext cx="4648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Random forest for last known status: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0.63 ,  Test accuracy: 0.42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37B94-CD7C-46F8-B906-D4E292308213}"/>
              </a:ext>
            </a:extLst>
          </p:cNvPr>
          <p:cNvSpPr txBox="1"/>
          <p:nvPr/>
        </p:nvSpPr>
        <p:spPr>
          <a:xfrm>
            <a:off x="4247552" y="5120856"/>
            <a:ext cx="4648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Rotation forest for last known status: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Train accuracy: 0.68 ,  Test accuracy: 0.26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4">
            <a:extLst>
              <a:ext uri="{FF2B5EF4-FFF2-40B4-BE49-F238E27FC236}">
                <a16:creationId xmlns:a16="http://schemas.microsoft.com/office/drawing/2014/main" id="{1E9E6778-82AA-4316-A145-387E633612A7}"/>
              </a:ext>
            </a:extLst>
          </p:cNvPr>
          <p:cNvSpPr txBox="1"/>
          <p:nvPr/>
        </p:nvSpPr>
        <p:spPr>
          <a:xfrm>
            <a:off x="1306743" y="437614"/>
            <a:ext cx="53527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Last status: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1. No evidence of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2. Alive with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AWD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3. Died from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DFD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4. Died without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DWD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5. Lost To FU/Unknow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6. Died with disease</a:t>
            </a:r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067A52C9-1860-4A8C-934C-4E4624FCF719}"/>
              </a:ext>
            </a:extLst>
          </p:cNvPr>
          <p:cNvSpPr txBox="1"/>
          <p:nvPr/>
        </p:nvSpPr>
        <p:spPr>
          <a:xfrm>
            <a:off x="161275" y="531458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2289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579556" y="1879183"/>
            <a:ext cx="9369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Knowing is not enough; we must apply. Willing is not enough; we must do.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-Johann Wolfgang von Goethe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-523560" y="1154396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7778752" y="3487981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885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F154DB38-661A-495E-87D9-38992160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23" y="1257195"/>
            <a:ext cx="5216099" cy="521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531269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531269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531269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531269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531269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531269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D6EE3526-2494-4AE3-A21F-5DF85AC6CD15}"/>
              </a:ext>
            </a:extLst>
          </p:cNvPr>
          <p:cNvSpPr txBox="1"/>
          <p:nvPr/>
        </p:nvSpPr>
        <p:spPr>
          <a:xfrm>
            <a:off x="2856721" y="22100"/>
            <a:ext cx="612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30243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008994" y="242333"/>
            <a:ext cx="9320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clients and our moderator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C98181-530C-461D-BF7E-12B47EBF9841}"/>
              </a:ext>
            </a:extLst>
          </p:cNvPr>
          <p:cNvSpPr txBox="1"/>
          <p:nvPr/>
        </p:nvSpPr>
        <p:spPr>
          <a:xfrm>
            <a:off x="342482" y="2526437"/>
            <a:ext cx="3252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Head of the Radiotherapy Department,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Davidof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center,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Belinsson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Hospital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FE1C4-6C59-4C34-AF34-221D62413EBD}"/>
              </a:ext>
            </a:extLst>
          </p:cNvPr>
          <p:cNvSpPr txBox="1"/>
          <p:nvPr/>
        </p:nvSpPr>
        <p:spPr>
          <a:xfrm>
            <a:off x="358999" y="1854373"/>
            <a:ext cx="2742615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Prof.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Eyal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Pening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358999" y="1720370"/>
            <a:ext cx="2747695" cy="1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DA0EA-A2AE-41F7-B25C-33685B90275D}"/>
              </a:ext>
            </a:extLst>
          </p:cNvPr>
          <p:cNvSpPr txBox="1"/>
          <p:nvPr/>
        </p:nvSpPr>
        <p:spPr>
          <a:xfrm>
            <a:off x="342482" y="5126590"/>
            <a:ext cx="392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Head of Radiation Unit in the oncologic layout,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Soroka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Hospital.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Senior lecturer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BGU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1EF6D-0B39-45A3-A0BC-C5912B71EED4}"/>
              </a:ext>
            </a:extLst>
          </p:cNvPr>
          <p:cNvSpPr txBox="1"/>
          <p:nvPr/>
        </p:nvSpPr>
        <p:spPr>
          <a:xfrm>
            <a:off x="61381" y="4512621"/>
            <a:ext cx="441297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Dr. Constantin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Lavarnakov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763701" y="1898416"/>
            <a:ext cx="2747695" cy="1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505B1A-2A02-445F-B75B-A67AE0BB04E9}"/>
              </a:ext>
            </a:extLst>
          </p:cNvPr>
          <p:cNvSpPr/>
          <p:nvPr/>
        </p:nvSpPr>
        <p:spPr>
          <a:xfrm>
            <a:off x="11511396" y="242333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CE56E5B7-0770-41E7-BEDB-79014C45EAAF}"/>
              </a:ext>
            </a:extLst>
          </p:cNvPr>
          <p:cNvSpPr/>
          <p:nvPr/>
        </p:nvSpPr>
        <p:spPr>
          <a:xfrm>
            <a:off x="342482" y="4400270"/>
            <a:ext cx="2747695" cy="1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7A87DC58-1BA8-480F-B66D-78072D60BE79}"/>
              </a:ext>
            </a:extLst>
          </p:cNvPr>
          <p:cNvSpPr txBox="1"/>
          <p:nvPr/>
        </p:nvSpPr>
        <p:spPr>
          <a:xfrm>
            <a:off x="8112976" y="2156557"/>
            <a:ext cx="40491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moderator: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Prof. Mark Last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57185-A285-4D92-B8BA-00F8775D5B18}"/>
              </a:ext>
            </a:extLst>
          </p:cNvPr>
          <p:cNvGrpSpPr/>
          <p:nvPr/>
        </p:nvGrpSpPr>
        <p:grpSpPr>
          <a:xfrm>
            <a:off x="3962041" y="1755775"/>
            <a:ext cx="4568135" cy="2881876"/>
            <a:chOff x="1875629" y="2488979"/>
            <a:chExt cx="4667412" cy="301777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5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A0728AE-7C0E-42BB-9912-75E929F569DF}"/>
              </a:ext>
            </a:extLst>
          </p:cNvPr>
          <p:cNvSpPr/>
          <p:nvPr/>
        </p:nvSpPr>
        <p:spPr>
          <a:xfrm>
            <a:off x="8374119" y="1929778"/>
            <a:ext cx="3052431" cy="2814438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A113B0-3FC6-48E3-91D5-A36047039BFA}"/>
              </a:ext>
            </a:extLst>
          </p:cNvPr>
          <p:cNvSpPr/>
          <p:nvPr/>
        </p:nvSpPr>
        <p:spPr>
          <a:xfrm>
            <a:off x="765450" y="2713448"/>
            <a:ext cx="1814779" cy="1775592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776B469-3669-409E-9C74-4690E9805F85}"/>
              </a:ext>
            </a:extLst>
          </p:cNvPr>
          <p:cNvSpPr/>
          <p:nvPr/>
        </p:nvSpPr>
        <p:spPr>
          <a:xfrm>
            <a:off x="4384304" y="2246584"/>
            <a:ext cx="2608100" cy="2497632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BCC8AB1-9079-4BB9-966A-ECAC0BBDAFE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E9997D-C3AF-4663-8E04-687F70F0892F}"/>
              </a:ext>
            </a:extLst>
          </p:cNvPr>
          <p:cNvSpPr txBox="1"/>
          <p:nvPr/>
        </p:nvSpPr>
        <p:spPr>
          <a:xfrm>
            <a:off x="410161" y="151642"/>
            <a:ext cx="10764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Prostate cancer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you and your loved ones need to know: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0036F-DA1D-4621-863B-C8152A84E6EB}"/>
              </a:ext>
            </a:extLst>
          </p:cNvPr>
          <p:cNvSpPr txBox="1"/>
          <p:nvPr/>
        </p:nvSpPr>
        <p:spPr>
          <a:xfrm>
            <a:off x="94596" y="4865333"/>
            <a:ext cx="355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men will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diagnosed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with prostate cancer during their lifetime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4309AE-C9DD-4871-AC45-F4B301A6DC9D}"/>
              </a:ext>
            </a:extLst>
          </p:cNvPr>
          <p:cNvSpPr txBox="1"/>
          <p:nvPr/>
        </p:nvSpPr>
        <p:spPr>
          <a:xfrm>
            <a:off x="3909501" y="4834555"/>
            <a:ext cx="3557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prostate cancers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aggressive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and higher risk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3574B59-5551-4755-8689-F896EF1C5BEF}"/>
              </a:ext>
            </a:extLst>
          </p:cNvPr>
          <p:cNvSpPr txBox="1"/>
          <p:nvPr/>
        </p:nvSpPr>
        <p:spPr>
          <a:xfrm>
            <a:off x="7547375" y="4865332"/>
            <a:ext cx="47059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prostate cancers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not aggressive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and lower risk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(favorable pathology)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8EF77D0-3F04-471B-8BB9-D416BE83D032}"/>
              </a:ext>
            </a:extLst>
          </p:cNvPr>
          <p:cNvSpPr/>
          <p:nvPr/>
        </p:nvSpPr>
        <p:spPr>
          <a:xfrm>
            <a:off x="666855" y="3338201"/>
            <a:ext cx="201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1 in 6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B09F4BAB-AFF1-4A81-8C7B-C23AC7DF924A}"/>
              </a:ext>
            </a:extLst>
          </p:cNvPr>
          <p:cNvSpPr/>
          <p:nvPr/>
        </p:nvSpPr>
        <p:spPr>
          <a:xfrm>
            <a:off x="4656670" y="3203012"/>
            <a:ext cx="201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SOME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BF36D1EB-69BF-408A-93AA-585BF367DFE7}"/>
              </a:ext>
            </a:extLst>
          </p:cNvPr>
          <p:cNvSpPr/>
          <p:nvPr/>
        </p:nvSpPr>
        <p:spPr>
          <a:xfrm>
            <a:off x="8891469" y="3091889"/>
            <a:ext cx="201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MOST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7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01750" y="1599069"/>
            <a:ext cx="2971800" cy="3831769"/>
            <a:chOff x="5226050" y="2312988"/>
            <a:chExt cx="1733551" cy="223520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072188" y="3017838"/>
              <a:ext cx="887413" cy="1530350"/>
            </a:xfrm>
            <a:custGeom>
              <a:avLst/>
              <a:gdLst>
                <a:gd name="T0" fmla="*/ 151 w 278"/>
                <a:gd name="T1" fmla="*/ 95 h 480"/>
                <a:gd name="T2" fmla="*/ 157 w 278"/>
                <a:gd name="T3" fmla="*/ 95 h 480"/>
                <a:gd name="T4" fmla="*/ 258 w 278"/>
                <a:gd name="T5" fmla="*/ 95 h 480"/>
                <a:gd name="T6" fmla="*/ 264 w 278"/>
                <a:gd name="T7" fmla="*/ 99 h 480"/>
                <a:gd name="T8" fmla="*/ 277 w 278"/>
                <a:gd name="T9" fmla="*/ 130 h 480"/>
                <a:gd name="T10" fmla="*/ 277 w 278"/>
                <a:gd name="T11" fmla="*/ 143 h 480"/>
                <a:gd name="T12" fmla="*/ 271 w 278"/>
                <a:gd name="T13" fmla="*/ 150 h 480"/>
                <a:gd name="T14" fmla="*/ 235 w 278"/>
                <a:gd name="T15" fmla="*/ 155 h 480"/>
                <a:gd name="T16" fmla="*/ 229 w 278"/>
                <a:gd name="T17" fmla="*/ 160 h 480"/>
                <a:gd name="T18" fmla="*/ 229 w 278"/>
                <a:gd name="T19" fmla="*/ 192 h 480"/>
                <a:gd name="T20" fmla="*/ 226 w 278"/>
                <a:gd name="T21" fmla="*/ 200 h 480"/>
                <a:gd name="T22" fmla="*/ 215 w 278"/>
                <a:gd name="T23" fmla="*/ 210 h 480"/>
                <a:gd name="T24" fmla="*/ 215 w 278"/>
                <a:gd name="T25" fmla="*/ 217 h 480"/>
                <a:gd name="T26" fmla="*/ 227 w 278"/>
                <a:gd name="T27" fmla="*/ 230 h 480"/>
                <a:gd name="T28" fmla="*/ 229 w 278"/>
                <a:gd name="T29" fmla="*/ 235 h 480"/>
                <a:gd name="T30" fmla="*/ 220 w 278"/>
                <a:gd name="T31" fmla="*/ 264 h 480"/>
                <a:gd name="T32" fmla="*/ 220 w 278"/>
                <a:gd name="T33" fmla="*/ 269 h 480"/>
                <a:gd name="T34" fmla="*/ 231 w 278"/>
                <a:gd name="T35" fmla="*/ 303 h 480"/>
                <a:gd name="T36" fmla="*/ 209 w 278"/>
                <a:gd name="T37" fmla="*/ 335 h 480"/>
                <a:gd name="T38" fmla="*/ 149 w 278"/>
                <a:gd name="T39" fmla="*/ 337 h 480"/>
                <a:gd name="T40" fmla="*/ 108 w 278"/>
                <a:gd name="T41" fmla="*/ 331 h 480"/>
                <a:gd name="T42" fmla="*/ 103 w 278"/>
                <a:gd name="T43" fmla="*/ 335 h 480"/>
                <a:gd name="T44" fmla="*/ 96 w 278"/>
                <a:gd name="T45" fmla="*/ 377 h 480"/>
                <a:gd name="T46" fmla="*/ 88 w 278"/>
                <a:gd name="T47" fmla="*/ 420 h 480"/>
                <a:gd name="T48" fmla="*/ 79 w 278"/>
                <a:gd name="T49" fmla="*/ 474 h 480"/>
                <a:gd name="T50" fmla="*/ 77 w 278"/>
                <a:gd name="T51" fmla="*/ 480 h 480"/>
                <a:gd name="T52" fmla="*/ 55 w 278"/>
                <a:gd name="T53" fmla="*/ 469 h 480"/>
                <a:gd name="T54" fmla="*/ 4 w 278"/>
                <a:gd name="T55" fmla="*/ 445 h 480"/>
                <a:gd name="T56" fmla="*/ 0 w 278"/>
                <a:gd name="T57" fmla="*/ 438 h 480"/>
                <a:gd name="T58" fmla="*/ 0 w 278"/>
                <a:gd name="T59" fmla="*/ 301 h 480"/>
                <a:gd name="T60" fmla="*/ 0 w 278"/>
                <a:gd name="T61" fmla="*/ 265 h 480"/>
                <a:gd name="T62" fmla="*/ 16 w 278"/>
                <a:gd name="T63" fmla="*/ 270 h 480"/>
                <a:gd name="T64" fmla="*/ 79 w 278"/>
                <a:gd name="T65" fmla="*/ 255 h 480"/>
                <a:gd name="T66" fmla="*/ 72 w 278"/>
                <a:gd name="T67" fmla="*/ 188 h 480"/>
                <a:gd name="T68" fmla="*/ 14 w 278"/>
                <a:gd name="T69" fmla="*/ 180 h 480"/>
                <a:gd name="T70" fmla="*/ 1 w 278"/>
                <a:gd name="T71" fmla="*/ 185 h 480"/>
                <a:gd name="T72" fmla="*/ 1 w 278"/>
                <a:gd name="T73" fmla="*/ 95 h 480"/>
                <a:gd name="T74" fmla="*/ 108 w 278"/>
                <a:gd name="T75" fmla="*/ 95 h 480"/>
                <a:gd name="T76" fmla="*/ 104 w 278"/>
                <a:gd name="T77" fmla="*/ 80 h 480"/>
                <a:gd name="T78" fmla="*/ 95 w 278"/>
                <a:gd name="T79" fmla="*/ 49 h 480"/>
                <a:gd name="T80" fmla="*/ 134 w 278"/>
                <a:gd name="T81" fmla="*/ 4 h 480"/>
                <a:gd name="T82" fmla="*/ 164 w 278"/>
                <a:gd name="T83" fmla="*/ 33 h 480"/>
                <a:gd name="T84" fmla="*/ 161 w 278"/>
                <a:gd name="T85" fmla="*/ 60 h 480"/>
                <a:gd name="T86" fmla="*/ 151 w 278"/>
                <a:gd name="T87" fmla="*/ 92 h 480"/>
                <a:gd name="T88" fmla="*/ 151 w 278"/>
                <a:gd name="T89" fmla="*/ 95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480">
                  <a:moveTo>
                    <a:pt x="151" y="95"/>
                  </a:moveTo>
                  <a:cubicBezTo>
                    <a:pt x="153" y="95"/>
                    <a:pt x="155" y="95"/>
                    <a:pt x="157" y="95"/>
                  </a:cubicBezTo>
                  <a:cubicBezTo>
                    <a:pt x="191" y="95"/>
                    <a:pt x="224" y="95"/>
                    <a:pt x="258" y="95"/>
                  </a:cubicBezTo>
                  <a:cubicBezTo>
                    <a:pt x="261" y="95"/>
                    <a:pt x="263" y="96"/>
                    <a:pt x="264" y="99"/>
                  </a:cubicBezTo>
                  <a:cubicBezTo>
                    <a:pt x="268" y="109"/>
                    <a:pt x="273" y="120"/>
                    <a:pt x="277" y="130"/>
                  </a:cubicBezTo>
                  <a:cubicBezTo>
                    <a:pt x="278" y="134"/>
                    <a:pt x="278" y="139"/>
                    <a:pt x="277" y="143"/>
                  </a:cubicBezTo>
                  <a:cubicBezTo>
                    <a:pt x="277" y="146"/>
                    <a:pt x="273" y="149"/>
                    <a:pt x="271" y="150"/>
                  </a:cubicBezTo>
                  <a:cubicBezTo>
                    <a:pt x="259" y="154"/>
                    <a:pt x="247" y="156"/>
                    <a:pt x="235" y="155"/>
                  </a:cubicBezTo>
                  <a:cubicBezTo>
                    <a:pt x="230" y="154"/>
                    <a:pt x="229" y="156"/>
                    <a:pt x="229" y="160"/>
                  </a:cubicBezTo>
                  <a:cubicBezTo>
                    <a:pt x="230" y="170"/>
                    <a:pt x="230" y="181"/>
                    <a:pt x="229" y="192"/>
                  </a:cubicBezTo>
                  <a:cubicBezTo>
                    <a:pt x="229" y="195"/>
                    <a:pt x="228" y="198"/>
                    <a:pt x="226" y="200"/>
                  </a:cubicBezTo>
                  <a:cubicBezTo>
                    <a:pt x="223" y="203"/>
                    <a:pt x="219" y="207"/>
                    <a:pt x="215" y="210"/>
                  </a:cubicBezTo>
                  <a:cubicBezTo>
                    <a:pt x="212" y="213"/>
                    <a:pt x="212" y="214"/>
                    <a:pt x="215" y="217"/>
                  </a:cubicBezTo>
                  <a:cubicBezTo>
                    <a:pt x="219" y="221"/>
                    <a:pt x="224" y="225"/>
                    <a:pt x="227" y="230"/>
                  </a:cubicBezTo>
                  <a:cubicBezTo>
                    <a:pt x="229" y="231"/>
                    <a:pt x="229" y="234"/>
                    <a:pt x="229" y="235"/>
                  </a:cubicBezTo>
                  <a:cubicBezTo>
                    <a:pt x="226" y="245"/>
                    <a:pt x="223" y="254"/>
                    <a:pt x="220" y="264"/>
                  </a:cubicBezTo>
                  <a:cubicBezTo>
                    <a:pt x="219" y="266"/>
                    <a:pt x="219" y="268"/>
                    <a:pt x="220" y="269"/>
                  </a:cubicBezTo>
                  <a:cubicBezTo>
                    <a:pt x="225" y="280"/>
                    <a:pt x="229" y="291"/>
                    <a:pt x="231" y="303"/>
                  </a:cubicBezTo>
                  <a:cubicBezTo>
                    <a:pt x="233" y="318"/>
                    <a:pt x="227" y="332"/>
                    <a:pt x="209" y="335"/>
                  </a:cubicBezTo>
                  <a:cubicBezTo>
                    <a:pt x="189" y="338"/>
                    <a:pt x="169" y="338"/>
                    <a:pt x="149" y="337"/>
                  </a:cubicBezTo>
                  <a:cubicBezTo>
                    <a:pt x="136" y="336"/>
                    <a:pt x="122" y="333"/>
                    <a:pt x="108" y="331"/>
                  </a:cubicBezTo>
                  <a:cubicBezTo>
                    <a:pt x="105" y="331"/>
                    <a:pt x="103" y="331"/>
                    <a:pt x="103" y="335"/>
                  </a:cubicBezTo>
                  <a:cubicBezTo>
                    <a:pt x="101" y="349"/>
                    <a:pt x="98" y="363"/>
                    <a:pt x="96" y="377"/>
                  </a:cubicBezTo>
                  <a:cubicBezTo>
                    <a:pt x="93" y="391"/>
                    <a:pt x="91" y="405"/>
                    <a:pt x="88" y="420"/>
                  </a:cubicBezTo>
                  <a:cubicBezTo>
                    <a:pt x="85" y="438"/>
                    <a:pt x="82" y="456"/>
                    <a:pt x="79" y="474"/>
                  </a:cubicBezTo>
                  <a:cubicBezTo>
                    <a:pt x="78" y="476"/>
                    <a:pt x="78" y="477"/>
                    <a:pt x="77" y="480"/>
                  </a:cubicBezTo>
                  <a:cubicBezTo>
                    <a:pt x="70" y="476"/>
                    <a:pt x="62" y="473"/>
                    <a:pt x="55" y="469"/>
                  </a:cubicBezTo>
                  <a:cubicBezTo>
                    <a:pt x="38" y="461"/>
                    <a:pt x="21" y="453"/>
                    <a:pt x="4" y="445"/>
                  </a:cubicBezTo>
                  <a:cubicBezTo>
                    <a:pt x="0" y="443"/>
                    <a:pt x="0" y="441"/>
                    <a:pt x="0" y="438"/>
                  </a:cubicBezTo>
                  <a:cubicBezTo>
                    <a:pt x="0" y="392"/>
                    <a:pt x="0" y="347"/>
                    <a:pt x="0" y="301"/>
                  </a:cubicBezTo>
                  <a:cubicBezTo>
                    <a:pt x="0" y="289"/>
                    <a:pt x="0" y="277"/>
                    <a:pt x="0" y="265"/>
                  </a:cubicBezTo>
                  <a:cubicBezTo>
                    <a:pt x="6" y="266"/>
                    <a:pt x="11" y="268"/>
                    <a:pt x="16" y="270"/>
                  </a:cubicBezTo>
                  <a:cubicBezTo>
                    <a:pt x="39" y="278"/>
                    <a:pt x="64" y="273"/>
                    <a:pt x="79" y="255"/>
                  </a:cubicBezTo>
                  <a:cubicBezTo>
                    <a:pt x="98" y="233"/>
                    <a:pt x="93" y="204"/>
                    <a:pt x="72" y="188"/>
                  </a:cubicBezTo>
                  <a:cubicBezTo>
                    <a:pt x="54" y="174"/>
                    <a:pt x="35" y="173"/>
                    <a:pt x="14" y="180"/>
                  </a:cubicBezTo>
                  <a:cubicBezTo>
                    <a:pt x="10" y="182"/>
                    <a:pt x="5" y="183"/>
                    <a:pt x="1" y="185"/>
                  </a:cubicBezTo>
                  <a:cubicBezTo>
                    <a:pt x="1" y="155"/>
                    <a:pt x="1" y="125"/>
                    <a:pt x="1" y="95"/>
                  </a:cubicBezTo>
                  <a:cubicBezTo>
                    <a:pt x="36" y="95"/>
                    <a:pt x="72" y="95"/>
                    <a:pt x="108" y="95"/>
                  </a:cubicBezTo>
                  <a:cubicBezTo>
                    <a:pt x="107" y="90"/>
                    <a:pt x="105" y="85"/>
                    <a:pt x="104" y="80"/>
                  </a:cubicBezTo>
                  <a:cubicBezTo>
                    <a:pt x="101" y="70"/>
                    <a:pt x="97" y="59"/>
                    <a:pt x="95" y="49"/>
                  </a:cubicBezTo>
                  <a:cubicBezTo>
                    <a:pt x="90" y="28"/>
                    <a:pt x="106" y="0"/>
                    <a:pt x="134" y="4"/>
                  </a:cubicBezTo>
                  <a:cubicBezTo>
                    <a:pt x="148" y="5"/>
                    <a:pt x="159" y="16"/>
                    <a:pt x="164" y="33"/>
                  </a:cubicBezTo>
                  <a:cubicBezTo>
                    <a:pt x="166" y="42"/>
                    <a:pt x="164" y="51"/>
                    <a:pt x="161" y="60"/>
                  </a:cubicBezTo>
                  <a:cubicBezTo>
                    <a:pt x="158" y="71"/>
                    <a:pt x="155" y="81"/>
                    <a:pt x="151" y="92"/>
                  </a:cubicBezTo>
                  <a:cubicBezTo>
                    <a:pt x="151" y="92"/>
                    <a:pt x="151" y="93"/>
                    <a:pt x="151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26050" y="2312988"/>
              <a:ext cx="804863" cy="1268413"/>
            </a:xfrm>
            <a:custGeom>
              <a:avLst/>
              <a:gdLst>
                <a:gd name="T0" fmla="*/ 251 w 252"/>
                <a:gd name="T1" fmla="*/ 132 h 398"/>
                <a:gd name="T2" fmla="*/ 230 w 252"/>
                <a:gd name="T3" fmla="*/ 125 h 398"/>
                <a:gd name="T4" fmla="*/ 163 w 252"/>
                <a:gd name="T5" fmla="*/ 158 h 398"/>
                <a:gd name="T6" fmla="*/ 190 w 252"/>
                <a:gd name="T7" fmla="*/ 215 h 398"/>
                <a:gd name="T8" fmla="*/ 236 w 252"/>
                <a:gd name="T9" fmla="*/ 217 h 398"/>
                <a:gd name="T10" fmla="*/ 251 w 252"/>
                <a:gd name="T11" fmla="*/ 212 h 398"/>
                <a:gd name="T12" fmla="*/ 251 w 252"/>
                <a:gd name="T13" fmla="*/ 302 h 398"/>
                <a:gd name="T14" fmla="*/ 245 w 252"/>
                <a:gd name="T15" fmla="*/ 302 h 398"/>
                <a:gd name="T16" fmla="*/ 149 w 252"/>
                <a:gd name="T17" fmla="*/ 302 h 398"/>
                <a:gd name="T18" fmla="*/ 145 w 252"/>
                <a:gd name="T19" fmla="*/ 308 h 398"/>
                <a:gd name="T20" fmla="*/ 156 w 252"/>
                <a:gd name="T21" fmla="*/ 345 h 398"/>
                <a:gd name="T22" fmla="*/ 132 w 252"/>
                <a:gd name="T23" fmla="*/ 393 h 398"/>
                <a:gd name="T24" fmla="*/ 94 w 252"/>
                <a:gd name="T25" fmla="*/ 379 h 398"/>
                <a:gd name="T26" fmla="*/ 89 w 252"/>
                <a:gd name="T27" fmla="*/ 341 h 398"/>
                <a:gd name="T28" fmla="*/ 100 w 252"/>
                <a:gd name="T29" fmla="*/ 306 h 398"/>
                <a:gd name="T30" fmla="*/ 98 w 252"/>
                <a:gd name="T31" fmla="*/ 302 h 398"/>
                <a:gd name="T32" fmla="*/ 95 w 252"/>
                <a:gd name="T33" fmla="*/ 302 h 398"/>
                <a:gd name="T34" fmla="*/ 18 w 252"/>
                <a:gd name="T35" fmla="*/ 302 h 398"/>
                <a:gd name="T36" fmla="*/ 10 w 252"/>
                <a:gd name="T37" fmla="*/ 297 h 398"/>
                <a:gd name="T38" fmla="*/ 3 w 252"/>
                <a:gd name="T39" fmla="*/ 255 h 398"/>
                <a:gd name="T40" fmla="*/ 2 w 252"/>
                <a:gd name="T41" fmla="*/ 197 h 398"/>
                <a:gd name="T42" fmla="*/ 53 w 252"/>
                <a:gd name="T43" fmla="*/ 70 h 398"/>
                <a:gd name="T44" fmla="*/ 112 w 252"/>
                <a:gd name="T45" fmla="*/ 29 h 398"/>
                <a:gd name="T46" fmla="*/ 170 w 252"/>
                <a:gd name="T47" fmla="*/ 9 h 398"/>
                <a:gd name="T48" fmla="*/ 233 w 252"/>
                <a:gd name="T49" fmla="*/ 1 h 398"/>
                <a:gd name="T50" fmla="*/ 248 w 252"/>
                <a:gd name="T51" fmla="*/ 0 h 398"/>
                <a:gd name="T52" fmla="*/ 252 w 252"/>
                <a:gd name="T53" fmla="*/ 4 h 398"/>
                <a:gd name="T54" fmla="*/ 251 w 252"/>
                <a:gd name="T55" fmla="*/ 131 h 398"/>
                <a:gd name="T56" fmla="*/ 251 w 252"/>
                <a:gd name="T57" fmla="*/ 13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398">
                  <a:moveTo>
                    <a:pt x="251" y="132"/>
                  </a:moveTo>
                  <a:cubicBezTo>
                    <a:pt x="244" y="130"/>
                    <a:pt x="237" y="128"/>
                    <a:pt x="230" y="125"/>
                  </a:cubicBezTo>
                  <a:cubicBezTo>
                    <a:pt x="203" y="117"/>
                    <a:pt x="172" y="131"/>
                    <a:pt x="163" y="158"/>
                  </a:cubicBezTo>
                  <a:cubicBezTo>
                    <a:pt x="156" y="182"/>
                    <a:pt x="168" y="205"/>
                    <a:pt x="190" y="215"/>
                  </a:cubicBezTo>
                  <a:cubicBezTo>
                    <a:pt x="205" y="223"/>
                    <a:pt x="221" y="222"/>
                    <a:pt x="236" y="217"/>
                  </a:cubicBezTo>
                  <a:cubicBezTo>
                    <a:pt x="241" y="215"/>
                    <a:pt x="246" y="214"/>
                    <a:pt x="251" y="212"/>
                  </a:cubicBezTo>
                  <a:cubicBezTo>
                    <a:pt x="251" y="242"/>
                    <a:pt x="251" y="272"/>
                    <a:pt x="251" y="302"/>
                  </a:cubicBezTo>
                  <a:cubicBezTo>
                    <a:pt x="249" y="302"/>
                    <a:pt x="247" y="302"/>
                    <a:pt x="245" y="302"/>
                  </a:cubicBezTo>
                  <a:cubicBezTo>
                    <a:pt x="213" y="302"/>
                    <a:pt x="181" y="302"/>
                    <a:pt x="149" y="302"/>
                  </a:cubicBezTo>
                  <a:cubicBezTo>
                    <a:pt x="143" y="302"/>
                    <a:pt x="143" y="302"/>
                    <a:pt x="145" y="308"/>
                  </a:cubicBezTo>
                  <a:cubicBezTo>
                    <a:pt x="149" y="320"/>
                    <a:pt x="153" y="332"/>
                    <a:pt x="156" y="345"/>
                  </a:cubicBezTo>
                  <a:cubicBezTo>
                    <a:pt x="161" y="365"/>
                    <a:pt x="153" y="386"/>
                    <a:pt x="132" y="393"/>
                  </a:cubicBezTo>
                  <a:cubicBezTo>
                    <a:pt x="118" y="398"/>
                    <a:pt x="103" y="394"/>
                    <a:pt x="94" y="379"/>
                  </a:cubicBezTo>
                  <a:cubicBezTo>
                    <a:pt x="86" y="367"/>
                    <a:pt x="85" y="354"/>
                    <a:pt x="89" y="341"/>
                  </a:cubicBezTo>
                  <a:cubicBezTo>
                    <a:pt x="93" y="329"/>
                    <a:pt x="97" y="317"/>
                    <a:pt x="100" y="306"/>
                  </a:cubicBezTo>
                  <a:cubicBezTo>
                    <a:pt x="100" y="305"/>
                    <a:pt x="99" y="303"/>
                    <a:pt x="98" y="302"/>
                  </a:cubicBezTo>
                  <a:cubicBezTo>
                    <a:pt x="97" y="302"/>
                    <a:pt x="96" y="302"/>
                    <a:pt x="95" y="302"/>
                  </a:cubicBezTo>
                  <a:cubicBezTo>
                    <a:pt x="69" y="302"/>
                    <a:pt x="43" y="302"/>
                    <a:pt x="18" y="302"/>
                  </a:cubicBezTo>
                  <a:cubicBezTo>
                    <a:pt x="13" y="302"/>
                    <a:pt x="11" y="301"/>
                    <a:pt x="10" y="297"/>
                  </a:cubicBezTo>
                  <a:cubicBezTo>
                    <a:pt x="8" y="283"/>
                    <a:pt x="4" y="269"/>
                    <a:pt x="3" y="255"/>
                  </a:cubicBezTo>
                  <a:cubicBezTo>
                    <a:pt x="2" y="236"/>
                    <a:pt x="0" y="216"/>
                    <a:pt x="2" y="197"/>
                  </a:cubicBezTo>
                  <a:cubicBezTo>
                    <a:pt x="5" y="149"/>
                    <a:pt x="19" y="106"/>
                    <a:pt x="53" y="70"/>
                  </a:cubicBezTo>
                  <a:cubicBezTo>
                    <a:pt x="70" y="53"/>
                    <a:pt x="90" y="39"/>
                    <a:pt x="112" y="29"/>
                  </a:cubicBezTo>
                  <a:cubicBezTo>
                    <a:pt x="130" y="20"/>
                    <a:pt x="150" y="13"/>
                    <a:pt x="170" y="9"/>
                  </a:cubicBezTo>
                  <a:cubicBezTo>
                    <a:pt x="191" y="4"/>
                    <a:pt x="212" y="2"/>
                    <a:pt x="233" y="1"/>
                  </a:cubicBezTo>
                  <a:cubicBezTo>
                    <a:pt x="238" y="1"/>
                    <a:pt x="243" y="0"/>
                    <a:pt x="248" y="0"/>
                  </a:cubicBezTo>
                  <a:cubicBezTo>
                    <a:pt x="250" y="0"/>
                    <a:pt x="252" y="1"/>
                    <a:pt x="252" y="4"/>
                  </a:cubicBezTo>
                  <a:cubicBezTo>
                    <a:pt x="252" y="46"/>
                    <a:pt x="252" y="88"/>
                    <a:pt x="251" y="131"/>
                  </a:cubicBezTo>
                  <a:cubicBezTo>
                    <a:pt x="251" y="131"/>
                    <a:pt x="251" y="131"/>
                    <a:pt x="251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78500" y="2316163"/>
              <a:ext cx="1104900" cy="960438"/>
            </a:xfrm>
            <a:custGeom>
              <a:avLst/>
              <a:gdLst>
                <a:gd name="T0" fmla="*/ 346 w 346"/>
                <a:gd name="T1" fmla="*/ 301 h 301"/>
                <a:gd name="T2" fmla="*/ 261 w 346"/>
                <a:gd name="T3" fmla="*/ 301 h 301"/>
                <a:gd name="T4" fmla="*/ 267 w 346"/>
                <a:gd name="T5" fmla="*/ 282 h 301"/>
                <a:gd name="T6" fmla="*/ 253 w 346"/>
                <a:gd name="T7" fmla="*/ 223 h 301"/>
                <a:gd name="T8" fmla="*/ 179 w 346"/>
                <a:gd name="T9" fmla="*/ 236 h 301"/>
                <a:gd name="T10" fmla="*/ 178 w 346"/>
                <a:gd name="T11" fmla="*/ 290 h 301"/>
                <a:gd name="T12" fmla="*/ 179 w 346"/>
                <a:gd name="T13" fmla="*/ 293 h 301"/>
                <a:gd name="T14" fmla="*/ 181 w 346"/>
                <a:gd name="T15" fmla="*/ 301 h 301"/>
                <a:gd name="T16" fmla="*/ 92 w 346"/>
                <a:gd name="T17" fmla="*/ 301 h 301"/>
                <a:gd name="T18" fmla="*/ 92 w 346"/>
                <a:gd name="T19" fmla="*/ 192 h 301"/>
                <a:gd name="T20" fmla="*/ 71 w 346"/>
                <a:gd name="T21" fmla="*/ 199 h 301"/>
                <a:gd name="T22" fmla="*/ 35 w 346"/>
                <a:gd name="T23" fmla="*/ 206 h 301"/>
                <a:gd name="T24" fmla="*/ 1 w 346"/>
                <a:gd name="T25" fmla="*/ 173 h 301"/>
                <a:gd name="T26" fmla="*/ 22 w 346"/>
                <a:gd name="T27" fmla="*/ 140 h 301"/>
                <a:gd name="T28" fmla="*/ 57 w 346"/>
                <a:gd name="T29" fmla="*/ 139 h 301"/>
                <a:gd name="T30" fmla="*/ 86 w 346"/>
                <a:gd name="T31" fmla="*/ 148 h 301"/>
                <a:gd name="T32" fmla="*/ 92 w 346"/>
                <a:gd name="T33" fmla="*/ 149 h 301"/>
                <a:gd name="T34" fmla="*/ 92 w 346"/>
                <a:gd name="T35" fmla="*/ 0 h 301"/>
                <a:gd name="T36" fmla="*/ 105 w 346"/>
                <a:gd name="T37" fmla="*/ 1 h 301"/>
                <a:gd name="T38" fmla="*/ 186 w 346"/>
                <a:gd name="T39" fmla="*/ 19 h 301"/>
                <a:gd name="T40" fmla="*/ 278 w 346"/>
                <a:gd name="T41" fmla="*/ 97 h 301"/>
                <a:gd name="T42" fmla="*/ 307 w 346"/>
                <a:gd name="T43" fmla="*/ 172 h 301"/>
                <a:gd name="T44" fmla="*/ 314 w 346"/>
                <a:gd name="T45" fmla="*/ 227 h 301"/>
                <a:gd name="T46" fmla="*/ 325 w 346"/>
                <a:gd name="T47" fmla="*/ 263 h 301"/>
                <a:gd name="T48" fmla="*/ 346 w 346"/>
                <a:gd name="T4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301">
                  <a:moveTo>
                    <a:pt x="346" y="301"/>
                  </a:moveTo>
                  <a:cubicBezTo>
                    <a:pt x="318" y="301"/>
                    <a:pt x="290" y="301"/>
                    <a:pt x="261" y="301"/>
                  </a:cubicBezTo>
                  <a:cubicBezTo>
                    <a:pt x="263" y="294"/>
                    <a:pt x="265" y="288"/>
                    <a:pt x="267" y="282"/>
                  </a:cubicBezTo>
                  <a:cubicBezTo>
                    <a:pt x="274" y="261"/>
                    <a:pt x="269" y="237"/>
                    <a:pt x="253" y="223"/>
                  </a:cubicBezTo>
                  <a:cubicBezTo>
                    <a:pt x="229" y="200"/>
                    <a:pt x="195" y="208"/>
                    <a:pt x="179" y="236"/>
                  </a:cubicBezTo>
                  <a:cubicBezTo>
                    <a:pt x="170" y="254"/>
                    <a:pt x="171" y="272"/>
                    <a:pt x="178" y="290"/>
                  </a:cubicBezTo>
                  <a:cubicBezTo>
                    <a:pt x="179" y="291"/>
                    <a:pt x="179" y="292"/>
                    <a:pt x="179" y="293"/>
                  </a:cubicBezTo>
                  <a:cubicBezTo>
                    <a:pt x="180" y="295"/>
                    <a:pt x="181" y="298"/>
                    <a:pt x="181" y="301"/>
                  </a:cubicBezTo>
                  <a:cubicBezTo>
                    <a:pt x="152" y="301"/>
                    <a:pt x="122" y="301"/>
                    <a:pt x="92" y="301"/>
                  </a:cubicBezTo>
                  <a:cubicBezTo>
                    <a:pt x="92" y="265"/>
                    <a:pt x="92" y="229"/>
                    <a:pt x="92" y="192"/>
                  </a:cubicBezTo>
                  <a:cubicBezTo>
                    <a:pt x="84" y="195"/>
                    <a:pt x="78" y="197"/>
                    <a:pt x="71" y="199"/>
                  </a:cubicBezTo>
                  <a:cubicBezTo>
                    <a:pt x="59" y="203"/>
                    <a:pt x="48" y="208"/>
                    <a:pt x="35" y="206"/>
                  </a:cubicBezTo>
                  <a:cubicBezTo>
                    <a:pt x="18" y="203"/>
                    <a:pt x="4" y="192"/>
                    <a:pt x="1" y="173"/>
                  </a:cubicBezTo>
                  <a:cubicBezTo>
                    <a:pt x="0" y="160"/>
                    <a:pt x="10" y="145"/>
                    <a:pt x="22" y="140"/>
                  </a:cubicBezTo>
                  <a:cubicBezTo>
                    <a:pt x="34" y="135"/>
                    <a:pt x="45" y="135"/>
                    <a:pt x="57" y="139"/>
                  </a:cubicBezTo>
                  <a:cubicBezTo>
                    <a:pt x="67" y="142"/>
                    <a:pt x="76" y="145"/>
                    <a:pt x="86" y="148"/>
                  </a:cubicBezTo>
                  <a:cubicBezTo>
                    <a:pt x="88" y="148"/>
                    <a:pt x="90" y="149"/>
                    <a:pt x="92" y="149"/>
                  </a:cubicBezTo>
                  <a:cubicBezTo>
                    <a:pt x="92" y="99"/>
                    <a:pt x="92" y="50"/>
                    <a:pt x="92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33" y="3"/>
                    <a:pt x="160" y="8"/>
                    <a:pt x="186" y="19"/>
                  </a:cubicBezTo>
                  <a:cubicBezTo>
                    <a:pt x="225" y="35"/>
                    <a:pt x="256" y="61"/>
                    <a:pt x="278" y="97"/>
                  </a:cubicBezTo>
                  <a:cubicBezTo>
                    <a:pt x="292" y="120"/>
                    <a:pt x="302" y="146"/>
                    <a:pt x="307" y="172"/>
                  </a:cubicBezTo>
                  <a:cubicBezTo>
                    <a:pt x="311" y="190"/>
                    <a:pt x="313" y="209"/>
                    <a:pt x="314" y="227"/>
                  </a:cubicBezTo>
                  <a:cubicBezTo>
                    <a:pt x="315" y="240"/>
                    <a:pt x="319" y="252"/>
                    <a:pt x="325" y="263"/>
                  </a:cubicBezTo>
                  <a:cubicBezTo>
                    <a:pt x="332" y="275"/>
                    <a:pt x="339" y="288"/>
                    <a:pt x="346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76850" y="3321051"/>
              <a:ext cx="1054100" cy="1087438"/>
            </a:xfrm>
            <a:custGeom>
              <a:avLst/>
              <a:gdLst>
                <a:gd name="T0" fmla="*/ 145 w 330"/>
                <a:gd name="T1" fmla="*/ 0 h 341"/>
                <a:gd name="T2" fmla="*/ 235 w 330"/>
                <a:gd name="T3" fmla="*/ 0 h 341"/>
                <a:gd name="T4" fmla="*/ 235 w 330"/>
                <a:gd name="T5" fmla="*/ 108 h 341"/>
                <a:gd name="T6" fmla="*/ 255 w 330"/>
                <a:gd name="T7" fmla="*/ 102 h 341"/>
                <a:gd name="T8" fmla="*/ 281 w 330"/>
                <a:gd name="T9" fmla="*/ 95 h 341"/>
                <a:gd name="T10" fmla="*/ 323 w 330"/>
                <a:gd name="T11" fmla="*/ 116 h 341"/>
                <a:gd name="T12" fmla="*/ 309 w 330"/>
                <a:gd name="T13" fmla="*/ 159 h 341"/>
                <a:gd name="T14" fmla="*/ 272 w 330"/>
                <a:gd name="T15" fmla="*/ 163 h 341"/>
                <a:gd name="T16" fmla="*/ 236 w 330"/>
                <a:gd name="T17" fmla="*/ 151 h 341"/>
                <a:gd name="T18" fmla="*/ 236 w 330"/>
                <a:gd name="T19" fmla="*/ 341 h 341"/>
                <a:gd name="T20" fmla="*/ 219 w 330"/>
                <a:gd name="T21" fmla="*/ 334 h 341"/>
                <a:gd name="T22" fmla="*/ 154 w 330"/>
                <a:gd name="T23" fmla="*/ 303 h 341"/>
                <a:gd name="T24" fmla="*/ 91 w 330"/>
                <a:gd name="T25" fmla="*/ 272 h 341"/>
                <a:gd name="T26" fmla="*/ 64 w 330"/>
                <a:gd name="T27" fmla="*/ 260 h 341"/>
                <a:gd name="T28" fmla="*/ 60 w 330"/>
                <a:gd name="T29" fmla="*/ 253 h 341"/>
                <a:gd name="T30" fmla="*/ 63 w 330"/>
                <a:gd name="T31" fmla="*/ 153 h 341"/>
                <a:gd name="T32" fmla="*/ 62 w 330"/>
                <a:gd name="T33" fmla="*/ 119 h 341"/>
                <a:gd name="T34" fmla="*/ 58 w 330"/>
                <a:gd name="T35" fmla="*/ 109 h 341"/>
                <a:gd name="T36" fmla="*/ 13 w 330"/>
                <a:gd name="T37" fmla="*/ 35 h 341"/>
                <a:gd name="T38" fmla="*/ 0 w 330"/>
                <a:gd name="T39" fmla="*/ 0 h 341"/>
                <a:gd name="T40" fmla="*/ 67 w 330"/>
                <a:gd name="T41" fmla="*/ 0 h 341"/>
                <a:gd name="T42" fmla="*/ 62 w 330"/>
                <a:gd name="T43" fmla="*/ 16 h 341"/>
                <a:gd name="T44" fmla="*/ 69 w 330"/>
                <a:gd name="T45" fmla="*/ 73 h 341"/>
                <a:gd name="T46" fmla="*/ 147 w 330"/>
                <a:gd name="T47" fmla="*/ 68 h 341"/>
                <a:gd name="T48" fmla="*/ 151 w 330"/>
                <a:gd name="T49" fmla="*/ 17 h 341"/>
                <a:gd name="T50" fmla="*/ 145 w 330"/>
                <a:gd name="T5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341">
                  <a:moveTo>
                    <a:pt x="145" y="0"/>
                  </a:moveTo>
                  <a:cubicBezTo>
                    <a:pt x="176" y="0"/>
                    <a:pt x="205" y="0"/>
                    <a:pt x="235" y="0"/>
                  </a:cubicBezTo>
                  <a:cubicBezTo>
                    <a:pt x="235" y="36"/>
                    <a:pt x="235" y="71"/>
                    <a:pt x="235" y="108"/>
                  </a:cubicBezTo>
                  <a:cubicBezTo>
                    <a:pt x="242" y="106"/>
                    <a:pt x="248" y="104"/>
                    <a:pt x="255" y="102"/>
                  </a:cubicBezTo>
                  <a:cubicBezTo>
                    <a:pt x="263" y="100"/>
                    <a:pt x="272" y="97"/>
                    <a:pt x="281" y="95"/>
                  </a:cubicBezTo>
                  <a:cubicBezTo>
                    <a:pt x="298" y="92"/>
                    <a:pt x="316" y="101"/>
                    <a:pt x="323" y="116"/>
                  </a:cubicBezTo>
                  <a:cubicBezTo>
                    <a:pt x="330" y="132"/>
                    <a:pt x="324" y="150"/>
                    <a:pt x="309" y="159"/>
                  </a:cubicBezTo>
                  <a:cubicBezTo>
                    <a:pt x="297" y="166"/>
                    <a:pt x="285" y="167"/>
                    <a:pt x="272" y="163"/>
                  </a:cubicBezTo>
                  <a:cubicBezTo>
                    <a:pt x="260" y="159"/>
                    <a:pt x="248" y="155"/>
                    <a:pt x="236" y="151"/>
                  </a:cubicBezTo>
                  <a:cubicBezTo>
                    <a:pt x="236" y="215"/>
                    <a:pt x="236" y="278"/>
                    <a:pt x="236" y="341"/>
                  </a:cubicBezTo>
                  <a:cubicBezTo>
                    <a:pt x="230" y="339"/>
                    <a:pt x="224" y="336"/>
                    <a:pt x="219" y="334"/>
                  </a:cubicBezTo>
                  <a:cubicBezTo>
                    <a:pt x="197" y="323"/>
                    <a:pt x="176" y="313"/>
                    <a:pt x="154" y="303"/>
                  </a:cubicBezTo>
                  <a:cubicBezTo>
                    <a:pt x="133" y="293"/>
                    <a:pt x="112" y="282"/>
                    <a:pt x="91" y="272"/>
                  </a:cubicBezTo>
                  <a:cubicBezTo>
                    <a:pt x="82" y="268"/>
                    <a:pt x="73" y="264"/>
                    <a:pt x="64" y="260"/>
                  </a:cubicBezTo>
                  <a:cubicBezTo>
                    <a:pt x="61" y="258"/>
                    <a:pt x="60" y="257"/>
                    <a:pt x="60" y="253"/>
                  </a:cubicBezTo>
                  <a:cubicBezTo>
                    <a:pt x="61" y="220"/>
                    <a:pt x="62" y="187"/>
                    <a:pt x="63" y="153"/>
                  </a:cubicBezTo>
                  <a:cubicBezTo>
                    <a:pt x="63" y="142"/>
                    <a:pt x="62" y="130"/>
                    <a:pt x="62" y="119"/>
                  </a:cubicBezTo>
                  <a:cubicBezTo>
                    <a:pt x="61" y="115"/>
                    <a:pt x="60" y="111"/>
                    <a:pt x="58" y="109"/>
                  </a:cubicBezTo>
                  <a:cubicBezTo>
                    <a:pt x="40" y="86"/>
                    <a:pt x="25" y="61"/>
                    <a:pt x="13" y="35"/>
                  </a:cubicBezTo>
                  <a:cubicBezTo>
                    <a:pt x="9" y="24"/>
                    <a:pt x="4" y="12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5" y="6"/>
                    <a:pt x="64" y="11"/>
                    <a:pt x="62" y="16"/>
                  </a:cubicBezTo>
                  <a:cubicBezTo>
                    <a:pt x="54" y="36"/>
                    <a:pt x="55" y="55"/>
                    <a:pt x="69" y="73"/>
                  </a:cubicBezTo>
                  <a:cubicBezTo>
                    <a:pt x="89" y="101"/>
                    <a:pt x="130" y="98"/>
                    <a:pt x="147" y="68"/>
                  </a:cubicBezTo>
                  <a:cubicBezTo>
                    <a:pt x="156" y="52"/>
                    <a:pt x="157" y="35"/>
                    <a:pt x="151" y="17"/>
                  </a:cubicBezTo>
                  <a:cubicBezTo>
                    <a:pt x="149" y="12"/>
                    <a:pt x="147" y="6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79560" y="45601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506355" y="2009824"/>
            <a:ext cx="648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The prostate is a gland in the male reproductive system.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3.8% of all deaths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caused by cancer in men in 2018.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436704" y="3414329"/>
            <a:ext cx="6755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The type of treatment is determined according to the condition of the disease and the patient.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Among them are resection of the prostate gland, hormonal treatment,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chemotherapy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radiation treatment.</a:t>
            </a:r>
          </a:p>
        </p:txBody>
      </p:sp>
      <p:sp>
        <p:nvSpPr>
          <p:cNvPr id="14" name="Oval 13"/>
          <p:cNvSpPr/>
          <p:nvPr/>
        </p:nvSpPr>
        <p:spPr>
          <a:xfrm>
            <a:off x="4825425" y="357710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05543" y="214905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D8EE5BE-A825-443B-92F9-07DB818A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939" y="4918390"/>
            <a:ext cx="2834774" cy="186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C79C155-7E6E-437A-8588-ABE01975EA0F}"/>
              </a:ext>
            </a:extLst>
          </p:cNvPr>
          <p:cNvGrpSpPr/>
          <p:nvPr/>
        </p:nvGrpSpPr>
        <p:grpSpPr>
          <a:xfrm>
            <a:off x="2402077" y="2982404"/>
            <a:ext cx="6743814" cy="3673475"/>
            <a:chOff x="2754367" y="1871427"/>
            <a:chExt cx="6743814" cy="367347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99CFC8B2-779F-48E2-9929-806CF2277398}"/>
                </a:ext>
              </a:extLst>
            </p:cNvPr>
            <p:cNvGrpSpPr/>
            <p:nvPr/>
          </p:nvGrpSpPr>
          <p:grpSpPr>
            <a:xfrm>
              <a:off x="2754367" y="1871427"/>
              <a:ext cx="2870418" cy="2211374"/>
              <a:chOff x="3538538" y="3427412"/>
              <a:chExt cx="541338" cy="866775"/>
            </a:xfrm>
            <a:solidFill>
              <a:schemeClr val="accent4"/>
            </a:solidFill>
          </p:grpSpPr>
          <p:sp>
            <p:nvSpPr>
              <p:cNvPr id="139" name="Freeform 5">
                <a:extLst>
                  <a:ext uri="{FF2B5EF4-FFF2-40B4-BE49-F238E27FC236}">
                    <a16:creationId xmlns:a16="http://schemas.microsoft.com/office/drawing/2014/main" id="{F3039AB7-83A9-4D26-B6A4-49C07C99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759200"/>
                <a:ext cx="7938" cy="9525"/>
              </a:xfrm>
              <a:custGeom>
                <a:avLst/>
                <a:gdLst>
                  <a:gd name="T0" fmla="*/ 0 w 11"/>
                  <a:gd name="T1" fmla="*/ 5 h 7"/>
                  <a:gd name="T2" fmla="*/ 2 w 11"/>
                  <a:gd name="T3" fmla="*/ 7 h 7"/>
                  <a:gd name="T4" fmla="*/ 11 w 11"/>
                  <a:gd name="T5" fmla="*/ 0 h 7"/>
                  <a:gd name="T6" fmla="*/ 8 w 11"/>
                  <a:gd name="T7" fmla="*/ 0 h 7"/>
                  <a:gd name="T8" fmla="*/ 2 w 11"/>
                  <a:gd name="T9" fmla="*/ 2 h 7"/>
                  <a:gd name="T10" fmla="*/ 0 w 11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5"/>
                      <a:pt x="1" y="7"/>
                      <a:pt x="2" y="7"/>
                    </a:cubicBezTo>
                    <a:cubicBezTo>
                      <a:pt x="6" y="7"/>
                      <a:pt x="11" y="5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3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6">
                <a:extLst>
                  <a:ext uri="{FF2B5EF4-FFF2-40B4-BE49-F238E27FC236}">
                    <a16:creationId xmlns:a16="http://schemas.microsoft.com/office/drawing/2014/main" id="{D5634252-D7F7-461A-AC29-690E50770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938" y="3716337"/>
                <a:ext cx="25400" cy="42863"/>
              </a:xfrm>
              <a:custGeom>
                <a:avLst/>
                <a:gdLst>
                  <a:gd name="T0" fmla="*/ 35 w 35"/>
                  <a:gd name="T1" fmla="*/ 22 h 30"/>
                  <a:gd name="T2" fmla="*/ 27 w 35"/>
                  <a:gd name="T3" fmla="*/ 20 h 30"/>
                  <a:gd name="T4" fmla="*/ 20 w 35"/>
                  <a:gd name="T5" fmla="*/ 10 h 30"/>
                  <a:gd name="T6" fmla="*/ 15 w 35"/>
                  <a:gd name="T7" fmla="*/ 9 h 30"/>
                  <a:gd name="T8" fmla="*/ 11 w 35"/>
                  <a:gd name="T9" fmla="*/ 9 h 30"/>
                  <a:gd name="T10" fmla="*/ 10 w 35"/>
                  <a:gd name="T11" fmla="*/ 6 h 30"/>
                  <a:gd name="T12" fmla="*/ 9 w 35"/>
                  <a:gd name="T13" fmla="*/ 2 h 30"/>
                  <a:gd name="T14" fmla="*/ 6 w 35"/>
                  <a:gd name="T15" fmla="*/ 10 h 30"/>
                  <a:gd name="T16" fmla="*/ 5 w 35"/>
                  <a:gd name="T17" fmla="*/ 15 h 30"/>
                  <a:gd name="T18" fmla="*/ 6 w 35"/>
                  <a:gd name="T19" fmla="*/ 18 h 30"/>
                  <a:gd name="T20" fmla="*/ 0 w 35"/>
                  <a:gd name="T21" fmla="*/ 23 h 30"/>
                  <a:gd name="T22" fmla="*/ 7 w 35"/>
                  <a:gd name="T23" fmla="*/ 22 h 30"/>
                  <a:gd name="T24" fmla="*/ 10 w 35"/>
                  <a:gd name="T25" fmla="*/ 28 h 30"/>
                  <a:gd name="T26" fmla="*/ 15 w 35"/>
                  <a:gd name="T27" fmla="*/ 23 h 30"/>
                  <a:gd name="T28" fmla="*/ 21 w 35"/>
                  <a:gd name="T29" fmla="*/ 18 h 30"/>
                  <a:gd name="T30" fmla="*/ 31 w 35"/>
                  <a:gd name="T31" fmla="*/ 25 h 30"/>
                  <a:gd name="T32" fmla="*/ 35 w 35"/>
                  <a:gd name="T3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0">
                    <a:moveTo>
                      <a:pt x="35" y="22"/>
                    </a:moveTo>
                    <a:cubicBezTo>
                      <a:pt x="32" y="19"/>
                      <a:pt x="31" y="19"/>
                      <a:pt x="27" y="20"/>
                    </a:cubicBezTo>
                    <a:cubicBezTo>
                      <a:pt x="31" y="16"/>
                      <a:pt x="22" y="11"/>
                      <a:pt x="20" y="10"/>
                    </a:cubicBezTo>
                    <a:cubicBezTo>
                      <a:pt x="18" y="9"/>
                      <a:pt x="16" y="10"/>
                      <a:pt x="15" y="9"/>
                    </a:cubicBezTo>
                    <a:cubicBezTo>
                      <a:pt x="14" y="7"/>
                      <a:pt x="13" y="6"/>
                      <a:pt x="11" y="9"/>
                    </a:cubicBezTo>
                    <a:cubicBezTo>
                      <a:pt x="11" y="8"/>
                      <a:pt x="11" y="7"/>
                      <a:pt x="10" y="6"/>
                    </a:cubicBezTo>
                    <a:cubicBezTo>
                      <a:pt x="14" y="5"/>
                      <a:pt x="13" y="0"/>
                      <a:pt x="9" y="2"/>
                    </a:cubicBezTo>
                    <a:cubicBezTo>
                      <a:pt x="6" y="3"/>
                      <a:pt x="7" y="6"/>
                      <a:pt x="6" y="10"/>
                    </a:cubicBezTo>
                    <a:cubicBezTo>
                      <a:pt x="6" y="11"/>
                      <a:pt x="5" y="13"/>
                      <a:pt x="5" y="15"/>
                    </a:cubicBezTo>
                    <a:cubicBezTo>
                      <a:pt x="4" y="15"/>
                      <a:pt x="6" y="17"/>
                      <a:pt x="6" y="18"/>
                    </a:cubicBezTo>
                    <a:cubicBezTo>
                      <a:pt x="5" y="19"/>
                      <a:pt x="1" y="22"/>
                      <a:pt x="0" y="23"/>
                    </a:cubicBezTo>
                    <a:cubicBezTo>
                      <a:pt x="1" y="23"/>
                      <a:pt x="7" y="22"/>
                      <a:pt x="7" y="22"/>
                    </a:cubicBezTo>
                    <a:cubicBezTo>
                      <a:pt x="8" y="23"/>
                      <a:pt x="9" y="30"/>
                      <a:pt x="10" y="28"/>
                    </a:cubicBezTo>
                    <a:cubicBezTo>
                      <a:pt x="12" y="27"/>
                      <a:pt x="14" y="23"/>
                      <a:pt x="15" y="23"/>
                    </a:cubicBezTo>
                    <a:cubicBezTo>
                      <a:pt x="18" y="22"/>
                      <a:pt x="18" y="19"/>
                      <a:pt x="21" y="18"/>
                    </a:cubicBezTo>
                    <a:cubicBezTo>
                      <a:pt x="20" y="23"/>
                      <a:pt x="28" y="24"/>
                      <a:pt x="31" y="25"/>
                    </a:cubicBezTo>
                    <a:cubicBezTo>
                      <a:pt x="32" y="24"/>
                      <a:pt x="34" y="23"/>
                      <a:pt x="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7">
                <a:extLst>
                  <a:ext uri="{FF2B5EF4-FFF2-40B4-BE49-F238E27FC236}">
                    <a16:creationId xmlns:a16="http://schemas.microsoft.com/office/drawing/2014/main" id="{1E9A6D2E-993B-4ADC-A795-293BF17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3605212"/>
                <a:ext cx="100013" cy="166688"/>
              </a:xfrm>
              <a:custGeom>
                <a:avLst/>
                <a:gdLst>
                  <a:gd name="T0" fmla="*/ 83 w 143"/>
                  <a:gd name="T1" fmla="*/ 26 h 119"/>
                  <a:gd name="T2" fmla="*/ 65 w 143"/>
                  <a:gd name="T3" fmla="*/ 12 h 119"/>
                  <a:gd name="T4" fmla="*/ 55 w 143"/>
                  <a:gd name="T5" fmla="*/ 18 h 119"/>
                  <a:gd name="T6" fmla="*/ 47 w 143"/>
                  <a:gd name="T7" fmla="*/ 17 h 119"/>
                  <a:gd name="T8" fmla="*/ 44 w 143"/>
                  <a:gd name="T9" fmla="*/ 6 h 119"/>
                  <a:gd name="T10" fmla="*/ 36 w 143"/>
                  <a:gd name="T11" fmla="*/ 1 h 119"/>
                  <a:gd name="T12" fmla="*/ 25 w 143"/>
                  <a:gd name="T13" fmla="*/ 1 h 119"/>
                  <a:gd name="T14" fmla="*/ 3 w 143"/>
                  <a:gd name="T15" fmla="*/ 12 h 119"/>
                  <a:gd name="T16" fmla="*/ 2 w 143"/>
                  <a:gd name="T17" fmla="*/ 27 h 119"/>
                  <a:gd name="T18" fmla="*/ 3 w 143"/>
                  <a:gd name="T19" fmla="*/ 30 h 119"/>
                  <a:gd name="T20" fmla="*/ 15 w 143"/>
                  <a:gd name="T21" fmla="*/ 37 h 119"/>
                  <a:gd name="T22" fmla="*/ 24 w 143"/>
                  <a:gd name="T23" fmla="*/ 42 h 119"/>
                  <a:gd name="T24" fmla="*/ 40 w 143"/>
                  <a:gd name="T25" fmla="*/ 44 h 119"/>
                  <a:gd name="T26" fmla="*/ 46 w 143"/>
                  <a:gd name="T27" fmla="*/ 45 h 119"/>
                  <a:gd name="T28" fmla="*/ 57 w 143"/>
                  <a:gd name="T29" fmla="*/ 42 h 119"/>
                  <a:gd name="T30" fmla="*/ 59 w 143"/>
                  <a:gd name="T31" fmla="*/ 40 h 119"/>
                  <a:gd name="T32" fmla="*/ 62 w 143"/>
                  <a:gd name="T33" fmla="*/ 44 h 119"/>
                  <a:gd name="T34" fmla="*/ 67 w 143"/>
                  <a:gd name="T35" fmla="*/ 55 h 119"/>
                  <a:gd name="T36" fmla="*/ 76 w 143"/>
                  <a:gd name="T37" fmla="*/ 55 h 119"/>
                  <a:gd name="T38" fmla="*/ 89 w 143"/>
                  <a:gd name="T39" fmla="*/ 68 h 119"/>
                  <a:gd name="T40" fmla="*/ 78 w 143"/>
                  <a:gd name="T41" fmla="*/ 81 h 119"/>
                  <a:gd name="T42" fmla="*/ 75 w 143"/>
                  <a:gd name="T43" fmla="*/ 88 h 119"/>
                  <a:gd name="T44" fmla="*/ 59 w 143"/>
                  <a:gd name="T45" fmla="*/ 93 h 119"/>
                  <a:gd name="T46" fmla="*/ 71 w 143"/>
                  <a:gd name="T47" fmla="*/ 96 h 119"/>
                  <a:gd name="T48" fmla="*/ 77 w 143"/>
                  <a:gd name="T49" fmla="*/ 94 h 119"/>
                  <a:gd name="T50" fmla="*/ 87 w 143"/>
                  <a:gd name="T51" fmla="*/ 101 h 119"/>
                  <a:gd name="T52" fmla="*/ 89 w 143"/>
                  <a:gd name="T53" fmla="*/ 106 h 119"/>
                  <a:gd name="T54" fmla="*/ 94 w 143"/>
                  <a:gd name="T55" fmla="*/ 110 h 119"/>
                  <a:gd name="T56" fmla="*/ 104 w 143"/>
                  <a:gd name="T57" fmla="*/ 115 h 119"/>
                  <a:gd name="T58" fmla="*/ 119 w 143"/>
                  <a:gd name="T59" fmla="*/ 114 h 119"/>
                  <a:gd name="T60" fmla="*/ 108 w 143"/>
                  <a:gd name="T61" fmla="*/ 108 h 119"/>
                  <a:gd name="T62" fmla="*/ 111 w 143"/>
                  <a:gd name="T63" fmla="*/ 105 h 119"/>
                  <a:gd name="T64" fmla="*/ 119 w 143"/>
                  <a:gd name="T65" fmla="*/ 108 h 119"/>
                  <a:gd name="T66" fmla="*/ 124 w 143"/>
                  <a:gd name="T67" fmla="*/ 110 h 119"/>
                  <a:gd name="T68" fmla="*/ 124 w 143"/>
                  <a:gd name="T69" fmla="*/ 104 h 119"/>
                  <a:gd name="T70" fmla="*/ 126 w 143"/>
                  <a:gd name="T71" fmla="*/ 101 h 119"/>
                  <a:gd name="T72" fmla="*/ 120 w 143"/>
                  <a:gd name="T73" fmla="*/ 92 h 119"/>
                  <a:gd name="T74" fmla="*/ 113 w 143"/>
                  <a:gd name="T75" fmla="*/ 87 h 119"/>
                  <a:gd name="T76" fmla="*/ 109 w 143"/>
                  <a:gd name="T77" fmla="*/ 82 h 119"/>
                  <a:gd name="T78" fmla="*/ 111 w 143"/>
                  <a:gd name="T79" fmla="*/ 77 h 119"/>
                  <a:gd name="T80" fmla="*/ 120 w 143"/>
                  <a:gd name="T81" fmla="*/ 81 h 119"/>
                  <a:gd name="T82" fmla="*/ 122 w 143"/>
                  <a:gd name="T83" fmla="*/ 84 h 119"/>
                  <a:gd name="T84" fmla="*/ 131 w 143"/>
                  <a:gd name="T85" fmla="*/ 82 h 119"/>
                  <a:gd name="T86" fmla="*/ 136 w 143"/>
                  <a:gd name="T87" fmla="*/ 79 h 119"/>
                  <a:gd name="T88" fmla="*/ 140 w 143"/>
                  <a:gd name="T89" fmla="*/ 72 h 119"/>
                  <a:gd name="T90" fmla="*/ 134 w 143"/>
                  <a:gd name="T91" fmla="*/ 68 h 119"/>
                  <a:gd name="T92" fmla="*/ 122 w 143"/>
                  <a:gd name="T93" fmla="*/ 61 h 119"/>
                  <a:gd name="T94" fmla="*/ 110 w 143"/>
                  <a:gd name="T95" fmla="*/ 53 h 119"/>
                  <a:gd name="T96" fmla="*/ 116 w 143"/>
                  <a:gd name="T97" fmla="*/ 50 h 119"/>
                  <a:gd name="T98" fmla="*/ 106 w 143"/>
                  <a:gd name="T99" fmla="*/ 46 h 119"/>
                  <a:gd name="T100" fmla="*/ 109 w 143"/>
                  <a:gd name="T101" fmla="*/ 38 h 119"/>
                  <a:gd name="T102" fmla="*/ 101 w 143"/>
                  <a:gd name="T103" fmla="*/ 40 h 119"/>
                  <a:gd name="T104" fmla="*/ 94 w 143"/>
                  <a:gd name="T105" fmla="*/ 31 h 119"/>
                  <a:gd name="T106" fmla="*/ 94 w 143"/>
                  <a:gd name="T10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3" h="119">
                    <a:moveTo>
                      <a:pt x="94" y="28"/>
                    </a:moveTo>
                    <a:cubicBezTo>
                      <a:pt x="92" y="24"/>
                      <a:pt x="87" y="24"/>
                      <a:pt x="83" y="26"/>
                    </a:cubicBezTo>
                    <a:cubicBezTo>
                      <a:pt x="82" y="26"/>
                      <a:pt x="77" y="19"/>
                      <a:pt x="75" y="17"/>
                    </a:cubicBezTo>
                    <a:cubicBezTo>
                      <a:pt x="73" y="14"/>
                      <a:pt x="68" y="12"/>
                      <a:pt x="65" y="12"/>
                    </a:cubicBezTo>
                    <a:cubicBezTo>
                      <a:pt x="64" y="13"/>
                      <a:pt x="60" y="12"/>
                      <a:pt x="59" y="13"/>
                    </a:cubicBezTo>
                    <a:cubicBezTo>
                      <a:pt x="59" y="14"/>
                      <a:pt x="56" y="18"/>
                      <a:pt x="55" y="18"/>
                    </a:cubicBezTo>
                    <a:cubicBezTo>
                      <a:pt x="51" y="15"/>
                      <a:pt x="52" y="15"/>
                      <a:pt x="49" y="18"/>
                    </a:cubicBezTo>
                    <a:cubicBezTo>
                      <a:pt x="48" y="20"/>
                      <a:pt x="46" y="20"/>
                      <a:pt x="47" y="17"/>
                    </a:cubicBezTo>
                    <a:cubicBezTo>
                      <a:pt x="48" y="13"/>
                      <a:pt x="49" y="13"/>
                      <a:pt x="48" y="10"/>
                    </a:cubicBezTo>
                    <a:cubicBezTo>
                      <a:pt x="46" y="8"/>
                      <a:pt x="46" y="8"/>
                      <a:pt x="44" y="6"/>
                    </a:cubicBezTo>
                    <a:cubicBezTo>
                      <a:pt x="43" y="5"/>
                      <a:pt x="44" y="1"/>
                      <a:pt x="41" y="1"/>
                    </a:cubicBezTo>
                    <a:cubicBezTo>
                      <a:pt x="40" y="1"/>
                      <a:pt x="37" y="1"/>
                      <a:pt x="36" y="1"/>
                    </a:cubicBezTo>
                    <a:cubicBezTo>
                      <a:pt x="32" y="3"/>
                      <a:pt x="29" y="5"/>
                      <a:pt x="25" y="5"/>
                    </a:cubicBezTo>
                    <a:cubicBezTo>
                      <a:pt x="25" y="4"/>
                      <a:pt x="25" y="3"/>
                      <a:pt x="25" y="1"/>
                    </a:cubicBezTo>
                    <a:cubicBezTo>
                      <a:pt x="20" y="0"/>
                      <a:pt x="17" y="0"/>
                      <a:pt x="12" y="3"/>
                    </a:cubicBezTo>
                    <a:cubicBezTo>
                      <a:pt x="7" y="5"/>
                      <a:pt x="5" y="7"/>
                      <a:pt x="3" y="12"/>
                    </a:cubicBezTo>
                    <a:cubicBezTo>
                      <a:pt x="2" y="14"/>
                      <a:pt x="0" y="18"/>
                      <a:pt x="0" y="20"/>
                    </a:cubicBezTo>
                    <a:cubicBezTo>
                      <a:pt x="0" y="21"/>
                      <a:pt x="1" y="27"/>
                      <a:pt x="2" y="27"/>
                    </a:cubicBezTo>
                    <a:cubicBezTo>
                      <a:pt x="7" y="28"/>
                      <a:pt x="11" y="27"/>
                      <a:pt x="14" y="32"/>
                    </a:cubicBezTo>
                    <a:cubicBezTo>
                      <a:pt x="11" y="31"/>
                      <a:pt x="7" y="31"/>
                      <a:pt x="3" y="30"/>
                    </a:cubicBezTo>
                    <a:cubicBezTo>
                      <a:pt x="4" y="34"/>
                      <a:pt x="7" y="36"/>
                      <a:pt x="10" y="38"/>
                    </a:cubicBezTo>
                    <a:cubicBezTo>
                      <a:pt x="13" y="39"/>
                      <a:pt x="13" y="37"/>
                      <a:pt x="15" y="37"/>
                    </a:cubicBezTo>
                    <a:cubicBezTo>
                      <a:pt x="19" y="36"/>
                      <a:pt x="16" y="38"/>
                      <a:pt x="18" y="40"/>
                    </a:cubicBezTo>
                    <a:cubicBezTo>
                      <a:pt x="20" y="41"/>
                      <a:pt x="23" y="42"/>
                      <a:pt x="24" y="42"/>
                    </a:cubicBezTo>
                    <a:cubicBezTo>
                      <a:pt x="28" y="42"/>
                      <a:pt x="33" y="41"/>
                      <a:pt x="36" y="43"/>
                    </a:cubicBezTo>
                    <a:cubicBezTo>
                      <a:pt x="37" y="43"/>
                      <a:pt x="39" y="43"/>
                      <a:pt x="40" y="44"/>
                    </a:cubicBezTo>
                    <a:cubicBezTo>
                      <a:pt x="41" y="44"/>
                      <a:pt x="41" y="42"/>
                      <a:pt x="42" y="43"/>
                    </a:cubicBezTo>
                    <a:cubicBezTo>
                      <a:pt x="44" y="43"/>
                      <a:pt x="44" y="45"/>
                      <a:pt x="46" y="45"/>
                    </a:cubicBezTo>
                    <a:cubicBezTo>
                      <a:pt x="44" y="43"/>
                      <a:pt x="43" y="41"/>
                      <a:pt x="42" y="40"/>
                    </a:cubicBezTo>
                    <a:cubicBezTo>
                      <a:pt x="48" y="42"/>
                      <a:pt x="51" y="43"/>
                      <a:pt x="57" y="42"/>
                    </a:cubicBezTo>
                    <a:cubicBezTo>
                      <a:pt x="56" y="39"/>
                      <a:pt x="56" y="38"/>
                      <a:pt x="53" y="37"/>
                    </a:cubicBezTo>
                    <a:cubicBezTo>
                      <a:pt x="57" y="34"/>
                      <a:pt x="56" y="38"/>
                      <a:pt x="59" y="40"/>
                    </a:cubicBezTo>
                    <a:cubicBezTo>
                      <a:pt x="59" y="41"/>
                      <a:pt x="61" y="39"/>
                      <a:pt x="62" y="40"/>
                    </a:cubicBezTo>
                    <a:cubicBezTo>
                      <a:pt x="62" y="41"/>
                      <a:pt x="62" y="43"/>
                      <a:pt x="62" y="44"/>
                    </a:cubicBezTo>
                    <a:cubicBezTo>
                      <a:pt x="65" y="41"/>
                      <a:pt x="70" y="48"/>
                      <a:pt x="72" y="50"/>
                    </a:cubicBezTo>
                    <a:cubicBezTo>
                      <a:pt x="68" y="51"/>
                      <a:pt x="67" y="51"/>
                      <a:pt x="67" y="55"/>
                    </a:cubicBezTo>
                    <a:cubicBezTo>
                      <a:pt x="69" y="55"/>
                      <a:pt x="71" y="54"/>
                      <a:pt x="73" y="53"/>
                    </a:cubicBezTo>
                    <a:cubicBezTo>
                      <a:pt x="75" y="52"/>
                      <a:pt x="75" y="52"/>
                      <a:pt x="76" y="55"/>
                    </a:cubicBezTo>
                    <a:cubicBezTo>
                      <a:pt x="78" y="58"/>
                      <a:pt x="83" y="57"/>
                      <a:pt x="85" y="61"/>
                    </a:cubicBezTo>
                    <a:cubicBezTo>
                      <a:pt x="86" y="64"/>
                      <a:pt x="87" y="66"/>
                      <a:pt x="89" y="68"/>
                    </a:cubicBezTo>
                    <a:cubicBezTo>
                      <a:pt x="89" y="70"/>
                      <a:pt x="88" y="70"/>
                      <a:pt x="87" y="71"/>
                    </a:cubicBezTo>
                    <a:cubicBezTo>
                      <a:pt x="84" y="74"/>
                      <a:pt x="81" y="78"/>
                      <a:pt x="78" y="81"/>
                    </a:cubicBezTo>
                    <a:cubicBezTo>
                      <a:pt x="78" y="82"/>
                      <a:pt x="83" y="84"/>
                      <a:pt x="82" y="86"/>
                    </a:cubicBezTo>
                    <a:cubicBezTo>
                      <a:pt x="81" y="87"/>
                      <a:pt x="76" y="88"/>
                      <a:pt x="75" y="88"/>
                    </a:cubicBezTo>
                    <a:cubicBezTo>
                      <a:pt x="71" y="89"/>
                      <a:pt x="67" y="88"/>
                      <a:pt x="64" y="87"/>
                    </a:cubicBezTo>
                    <a:cubicBezTo>
                      <a:pt x="64" y="90"/>
                      <a:pt x="60" y="91"/>
                      <a:pt x="59" y="93"/>
                    </a:cubicBezTo>
                    <a:cubicBezTo>
                      <a:pt x="59" y="94"/>
                      <a:pt x="61" y="97"/>
                      <a:pt x="63" y="97"/>
                    </a:cubicBezTo>
                    <a:cubicBezTo>
                      <a:pt x="66" y="97"/>
                      <a:pt x="69" y="98"/>
                      <a:pt x="71" y="96"/>
                    </a:cubicBezTo>
                    <a:cubicBezTo>
                      <a:pt x="73" y="94"/>
                      <a:pt x="74" y="96"/>
                      <a:pt x="77" y="97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9" y="94"/>
                      <a:pt x="80" y="95"/>
                      <a:pt x="80" y="97"/>
                    </a:cubicBezTo>
                    <a:cubicBezTo>
                      <a:pt x="84" y="94"/>
                      <a:pt x="84" y="96"/>
                      <a:pt x="87" y="101"/>
                    </a:cubicBezTo>
                    <a:cubicBezTo>
                      <a:pt x="88" y="103"/>
                      <a:pt x="90" y="103"/>
                      <a:pt x="93" y="104"/>
                    </a:cubicBezTo>
                    <a:cubicBezTo>
                      <a:pt x="91" y="105"/>
                      <a:pt x="90" y="105"/>
                      <a:pt x="89" y="106"/>
                    </a:cubicBezTo>
                    <a:cubicBezTo>
                      <a:pt x="91" y="108"/>
                      <a:pt x="92" y="109"/>
                      <a:pt x="95" y="108"/>
                    </a:cubicBezTo>
                    <a:cubicBezTo>
                      <a:pt x="95" y="109"/>
                      <a:pt x="94" y="110"/>
                      <a:pt x="94" y="110"/>
                    </a:cubicBezTo>
                    <a:cubicBezTo>
                      <a:pt x="97" y="110"/>
                      <a:pt x="99" y="111"/>
                      <a:pt x="102" y="112"/>
                    </a:cubicBezTo>
                    <a:cubicBezTo>
                      <a:pt x="103" y="112"/>
                      <a:pt x="103" y="115"/>
                      <a:pt x="104" y="115"/>
                    </a:cubicBezTo>
                    <a:cubicBezTo>
                      <a:pt x="110" y="116"/>
                      <a:pt x="115" y="118"/>
                      <a:pt x="120" y="119"/>
                    </a:cubicBezTo>
                    <a:cubicBezTo>
                      <a:pt x="120" y="117"/>
                      <a:pt x="120" y="116"/>
                      <a:pt x="119" y="114"/>
                    </a:cubicBezTo>
                    <a:cubicBezTo>
                      <a:pt x="117" y="113"/>
                      <a:pt x="115" y="112"/>
                      <a:pt x="113" y="110"/>
                    </a:cubicBezTo>
                    <a:cubicBezTo>
                      <a:pt x="112" y="110"/>
                      <a:pt x="109" y="110"/>
                      <a:pt x="108" y="108"/>
                    </a:cubicBezTo>
                    <a:cubicBezTo>
                      <a:pt x="108" y="106"/>
                      <a:pt x="106" y="105"/>
                      <a:pt x="106" y="103"/>
                    </a:cubicBezTo>
                    <a:cubicBezTo>
                      <a:pt x="107" y="103"/>
                      <a:pt x="109" y="104"/>
                      <a:pt x="111" y="105"/>
                    </a:cubicBezTo>
                    <a:cubicBezTo>
                      <a:pt x="110" y="104"/>
                      <a:pt x="110" y="103"/>
                      <a:pt x="110" y="102"/>
                    </a:cubicBezTo>
                    <a:cubicBezTo>
                      <a:pt x="113" y="104"/>
                      <a:pt x="116" y="106"/>
                      <a:pt x="119" y="108"/>
                    </a:cubicBezTo>
                    <a:cubicBezTo>
                      <a:pt x="121" y="110"/>
                      <a:pt x="124" y="114"/>
                      <a:pt x="125" y="113"/>
                    </a:cubicBezTo>
                    <a:cubicBezTo>
                      <a:pt x="124" y="112"/>
                      <a:pt x="124" y="111"/>
                      <a:pt x="124" y="110"/>
                    </a:cubicBezTo>
                    <a:cubicBezTo>
                      <a:pt x="124" y="110"/>
                      <a:pt x="125" y="110"/>
                      <a:pt x="126" y="110"/>
                    </a:cubicBezTo>
                    <a:cubicBezTo>
                      <a:pt x="127" y="108"/>
                      <a:pt x="122" y="107"/>
                      <a:pt x="124" y="104"/>
                    </a:cubicBezTo>
                    <a:cubicBezTo>
                      <a:pt x="125" y="105"/>
                      <a:pt x="126" y="106"/>
                      <a:pt x="127" y="108"/>
                    </a:cubicBezTo>
                    <a:cubicBezTo>
                      <a:pt x="126" y="105"/>
                      <a:pt x="127" y="102"/>
                      <a:pt x="126" y="101"/>
                    </a:cubicBezTo>
                    <a:cubicBezTo>
                      <a:pt x="125" y="99"/>
                      <a:pt x="123" y="99"/>
                      <a:pt x="122" y="97"/>
                    </a:cubicBezTo>
                    <a:cubicBezTo>
                      <a:pt x="122" y="94"/>
                      <a:pt x="122" y="93"/>
                      <a:pt x="120" y="92"/>
                    </a:cubicBezTo>
                    <a:cubicBezTo>
                      <a:pt x="118" y="91"/>
                      <a:pt x="116" y="90"/>
                      <a:pt x="115" y="93"/>
                    </a:cubicBezTo>
                    <a:cubicBezTo>
                      <a:pt x="115" y="91"/>
                      <a:pt x="114" y="89"/>
                      <a:pt x="113" y="87"/>
                    </a:cubicBezTo>
                    <a:cubicBezTo>
                      <a:pt x="113" y="84"/>
                      <a:pt x="112" y="85"/>
                      <a:pt x="110" y="86"/>
                    </a:cubicBezTo>
                    <a:cubicBezTo>
                      <a:pt x="110" y="85"/>
                      <a:pt x="110" y="83"/>
                      <a:pt x="109" y="82"/>
                    </a:cubicBezTo>
                    <a:cubicBezTo>
                      <a:pt x="110" y="82"/>
                      <a:pt x="111" y="82"/>
                      <a:pt x="113" y="82"/>
                    </a:cubicBezTo>
                    <a:cubicBezTo>
                      <a:pt x="113" y="79"/>
                      <a:pt x="110" y="80"/>
                      <a:pt x="111" y="77"/>
                    </a:cubicBezTo>
                    <a:cubicBezTo>
                      <a:pt x="113" y="75"/>
                      <a:pt x="114" y="75"/>
                      <a:pt x="116" y="76"/>
                    </a:cubicBezTo>
                    <a:cubicBezTo>
                      <a:pt x="117" y="77"/>
                      <a:pt x="119" y="80"/>
                      <a:pt x="120" y="81"/>
                    </a:cubicBezTo>
                    <a:cubicBezTo>
                      <a:pt x="122" y="81"/>
                      <a:pt x="125" y="80"/>
                      <a:pt x="126" y="79"/>
                    </a:cubicBezTo>
                    <a:cubicBezTo>
                      <a:pt x="127" y="82"/>
                      <a:pt x="124" y="82"/>
                      <a:pt x="122" y="84"/>
                    </a:cubicBezTo>
                    <a:cubicBezTo>
                      <a:pt x="125" y="88"/>
                      <a:pt x="127" y="89"/>
                      <a:pt x="131" y="92"/>
                    </a:cubicBezTo>
                    <a:cubicBezTo>
                      <a:pt x="133" y="89"/>
                      <a:pt x="132" y="86"/>
                      <a:pt x="131" y="82"/>
                    </a:cubicBezTo>
                    <a:cubicBezTo>
                      <a:pt x="135" y="85"/>
                      <a:pt x="136" y="83"/>
                      <a:pt x="140" y="81"/>
                    </a:cubicBezTo>
                    <a:cubicBezTo>
                      <a:pt x="139" y="80"/>
                      <a:pt x="138" y="80"/>
                      <a:pt x="136" y="79"/>
                    </a:cubicBezTo>
                    <a:cubicBezTo>
                      <a:pt x="138" y="78"/>
                      <a:pt x="140" y="79"/>
                      <a:pt x="142" y="79"/>
                    </a:cubicBezTo>
                    <a:cubicBezTo>
                      <a:pt x="142" y="75"/>
                      <a:pt x="143" y="73"/>
                      <a:pt x="140" y="72"/>
                    </a:cubicBezTo>
                    <a:cubicBezTo>
                      <a:pt x="138" y="70"/>
                      <a:pt x="134" y="72"/>
                      <a:pt x="132" y="72"/>
                    </a:cubicBezTo>
                    <a:cubicBezTo>
                      <a:pt x="133" y="70"/>
                      <a:pt x="133" y="70"/>
                      <a:pt x="134" y="68"/>
                    </a:cubicBezTo>
                    <a:cubicBezTo>
                      <a:pt x="131" y="68"/>
                      <a:pt x="129" y="68"/>
                      <a:pt x="127" y="65"/>
                    </a:cubicBezTo>
                    <a:cubicBezTo>
                      <a:pt x="125" y="63"/>
                      <a:pt x="124" y="62"/>
                      <a:pt x="122" y="61"/>
                    </a:cubicBezTo>
                    <a:cubicBezTo>
                      <a:pt x="116" y="59"/>
                      <a:pt x="111" y="57"/>
                      <a:pt x="106" y="54"/>
                    </a:cubicBezTo>
                    <a:cubicBezTo>
                      <a:pt x="107" y="54"/>
                      <a:pt x="108" y="53"/>
                      <a:pt x="110" y="53"/>
                    </a:cubicBezTo>
                    <a:cubicBezTo>
                      <a:pt x="110" y="52"/>
                      <a:pt x="110" y="51"/>
                      <a:pt x="110" y="49"/>
                    </a:cubicBezTo>
                    <a:cubicBezTo>
                      <a:pt x="111" y="49"/>
                      <a:pt x="113" y="50"/>
                      <a:pt x="116" y="50"/>
                    </a:cubicBezTo>
                    <a:cubicBezTo>
                      <a:pt x="115" y="47"/>
                      <a:pt x="115" y="47"/>
                      <a:pt x="111" y="47"/>
                    </a:cubicBezTo>
                    <a:cubicBezTo>
                      <a:pt x="110" y="48"/>
                      <a:pt x="108" y="47"/>
                      <a:pt x="106" y="46"/>
                    </a:cubicBezTo>
                    <a:cubicBezTo>
                      <a:pt x="110" y="44"/>
                      <a:pt x="110" y="44"/>
                      <a:pt x="113" y="44"/>
                    </a:cubicBezTo>
                    <a:cubicBezTo>
                      <a:pt x="113" y="41"/>
                      <a:pt x="111" y="40"/>
                      <a:pt x="109" y="38"/>
                    </a:cubicBezTo>
                    <a:cubicBezTo>
                      <a:pt x="109" y="41"/>
                      <a:pt x="106" y="42"/>
                      <a:pt x="104" y="43"/>
                    </a:cubicBezTo>
                    <a:cubicBezTo>
                      <a:pt x="104" y="40"/>
                      <a:pt x="103" y="41"/>
                      <a:pt x="101" y="40"/>
                    </a:cubicBezTo>
                    <a:cubicBezTo>
                      <a:pt x="103" y="39"/>
                      <a:pt x="107" y="39"/>
                      <a:pt x="108" y="36"/>
                    </a:cubicBezTo>
                    <a:cubicBezTo>
                      <a:pt x="106" y="35"/>
                      <a:pt x="96" y="28"/>
                      <a:pt x="94" y="31"/>
                    </a:cubicBezTo>
                    <a:cubicBezTo>
                      <a:pt x="93" y="33"/>
                      <a:pt x="90" y="36"/>
                      <a:pt x="89" y="33"/>
                    </a:cubicBezTo>
                    <a:cubicBezTo>
                      <a:pt x="88" y="31"/>
                      <a:pt x="93" y="29"/>
                      <a:pt x="9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8">
                <a:extLst>
                  <a:ext uri="{FF2B5EF4-FFF2-40B4-BE49-F238E27FC236}">
                    <a16:creationId xmlns:a16="http://schemas.microsoft.com/office/drawing/2014/main" id="{0BB89F49-5336-4AEC-B44A-B2F0EBAB6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3681412"/>
                <a:ext cx="11113" cy="23813"/>
              </a:xfrm>
              <a:custGeom>
                <a:avLst/>
                <a:gdLst>
                  <a:gd name="T0" fmla="*/ 5 w 15"/>
                  <a:gd name="T1" fmla="*/ 12 h 17"/>
                  <a:gd name="T2" fmla="*/ 13 w 15"/>
                  <a:gd name="T3" fmla="*/ 13 h 17"/>
                  <a:gd name="T4" fmla="*/ 14 w 15"/>
                  <a:gd name="T5" fmla="*/ 5 h 17"/>
                  <a:gd name="T6" fmla="*/ 5 w 15"/>
                  <a:gd name="T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5" y="12"/>
                    </a:moveTo>
                    <a:cubicBezTo>
                      <a:pt x="6" y="14"/>
                      <a:pt x="11" y="17"/>
                      <a:pt x="13" y="13"/>
                    </a:cubicBezTo>
                    <a:cubicBezTo>
                      <a:pt x="15" y="10"/>
                      <a:pt x="14" y="9"/>
                      <a:pt x="14" y="5"/>
                    </a:cubicBezTo>
                    <a:cubicBezTo>
                      <a:pt x="11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9">
                <a:extLst>
                  <a:ext uri="{FF2B5EF4-FFF2-40B4-BE49-F238E27FC236}">
                    <a16:creationId xmlns:a16="http://schemas.microsoft.com/office/drawing/2014/main" id="{8A110C23-AD50-4BF2-A34C-BF2C5F753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3763962"/>
                <a:ext cx="4763" cy="12700"/>
              </a:xfrm>
              <a:custGeom>
                <a:avLst/>
                <a:gdLst>
                  <a:gd name="T0" fmla="*/ 4 w 8"/>
                  <a:gd name="T1" fmla="*/ 1 h 8"/>
                  <a:gd name="T2" fmla="*/ 0 w 8"/>
                  <a:gd name="T3" fmla="*/ 4 h 8"/>
                  <a:gd name="T4" fmla="*/ 2 w 8"/>
                  <a:gd name="T5" fmla="*/ 8 h 8"/>
                  <a:gd name="T6" fmla="*/ 4 w 8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4" y="1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6"/>
                      <a:pt x="2" y="8"/>
                    </a:cubicBezTo>
                    <a:cubicBezTo>
                      <a:pt x="4" y="7"/>
                      <a:pt x="8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0">
                <a:extLst>
                  <a:ext uri="{FF2B5EF4-FFF2-40B4-BE49-F238E27FC236}">
                    <a16:creationId xmlns:a16="http://schemas.microsoft.com/office/drawing/2014/main" id="{AE1DF253-FDA8-4C51-BF0C-BDABEB5B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1" y="3495675"/>
                <a:ext cx="7938" cy="12700"/>
              </a:xfrm>
              <a:custGeom>
                <a:avLst/>
                <a:gdLst>
                  <a:gd name="T0" fmla="*/ 8 w 11"/>
                  <a:gd name="T1" fmla="*/ 3 h 10"/>
                  <a:gd name="T2" fmla="*/ 2 w 11"/>
                  <a:gd name="T3" fmla="*/ 5 h 10"/>
                  <a:gd name="T4" fmla="*/ 8 w 11"/>
                  <a:gd name="T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8" y="3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5" y="6"/>
                      <a:pt x="11" y="10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">
                <a:extLst>
                  <a:ext uri="{FF2B5EF4-FFF2-40B4-BE49-F238E27FC236}">
                    <a16:creationId xmlns:a16="http://schemas.microsoft.com/office/drawing/2014/main" id="{23D3C83D-028C-4310-B6E6-CAB924044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3427412"/>
                <a:ext cx="211138" cy="369888"/>
              </a:xfrm>
              <a:custGeom>
                <a:avLst/>
                <a:gdLst>
                  <a:gd name="T0" fmla="*/ 189 w 302"/>
                  <a:gd name="T1" fmla="*/ 203 h 263"/>
                  <a:gd name="T2" fmla="*/ 202 w 302"/>
                  <a:gd name="T3" fmla="*/ 189 h 263"/>
                  <a:gd name="T4" fmla="*/ 231 w 302"/>
                  <a:gd name="T5" fmla="*/ 180 h 263"/>
                  <a:gd name="T6" fmla="*/ 253 w 302"/>
                  <a:gd name="T7" fmla="*/ 158 h 263"/>
                  <a:gd name="T8" fmla="*/ 258 w 302"/>
                  <a:gd name="T9" fmla="*/ 129 h 263"/>
                  <a:gd name="T10" fmla="*/ 265 w 302"/>
                  <a:gd name="T11" fmla="*/ 110 h 263"/>
                  <a:gd name="T12" fmla="*/ 255 w 302"/>
                  <a:gd name="T13" fmla="*/ 95 h 263"/>
                  <a:gd name="T14" fmla="*/ 258 w 302"/>
                  <a:gd name="T15" fmla="*/ 73 h 263"/>
                  <a:gd name="T16" fmla="*/ 272 w 302"/>
                  <a:gd name="T17" fmla="*/ 53 h 263"/>
                  <a:gd name="T18" fmla="*/ 279 w 302"/>
                  <a:gd name="T19" fmla="*/ 41 h 263"/>
                  <a:gd name="T20" fmla="*/ 302 w 302"/>
                  <a:gd name="T21" fmla="*/ 31 h 263"/>
                  <a:gd name="T22" fmla="*/ 275 w 302"/>
                  <a:gd name="T23" fmla="*/ 26 h 263"/>
                  <a:gd name="T24" fmla="*/ 261 w 302"/>
                  <a:gd name="T25" fmla="*/ 29 h 263"/>
                  <a:gd name="T26" fmla="*/ 251 w 302"/>
                  <a:gd name="T27" fmla="*/ 24 h 263"/>
                  <a:gd name="T28" fmla="*/ 255 w 302"/>
                  <a:gd name="T29" fmla="*/ 16 h 263"/>
                  <a:gd name="T30" fmla="*/ 190 w 302"/>
                  <a:gd name="T31" fmla="*/ 1 h 263"/>
                  <a:gd name="T32" fmla="*/ 171 w 302"/>
                  <a:gd name="T33" fmla="*/ 3 h 263"/>
                  <a:gd name="T34" fmla="*/ 156 w 302"/>
                  <a:gd name="T35" fmla="*/ 7 h 263"/>
                  <a:gd name="T36" fmla="*/ 125 w 302"/>
                  <a:gd name="T37" fmla="*/ 14 h 263"/>
                  <a:gd name="T38" fmla="*/ 111 w 302"/>
                  <a:gd name="T39" fmla="*/ 18 h 263"/>
                  <a:gd name="T40" fmla="*/ 79 w 302"/>
                  <a:gd name="T41" fmla="*/ 22 h 263"/>
                  <a:gd name="T42" fmla="*/ 57 w 302"/>
                  <a:gd name="T43" fmla="*/ 31 h 263"/>
                  <a:gd name="T44" fmla="*/ 40 w 302"/>
                  <a:gd name="T45" fmla="*/ 51 h 263"/>
                  <a:gd name="T46" fmla="*/ 32 w 302"/>
                  <a:gd name="T47" fmla="*/ 62 h 263"/>
                  <a:gd name="T48" fmla="*/ 2 w 302"/>
                  <a:gd name="T49" fmla="*/ 70 h 263"/>
                  <a:gd name="T50" fmla="*/ 3 w 302"/>
                  <a:gd name="T51" fmla="*/ 81 h 263"/>
                  <a:gd name="T52" fmla="*/ 19 w 302"/>
                  <a:gd name="T53" fmla="*/ 96 h 263"/>
                  <a:gd name="T54" fmla="*/ 39 w 302"/>
                  <a:gd name="T55" fmla="*/ 100 h 263"/>
                  <a:gd name="T56" fmla="*/ 69 w 302"/>
                  <a:gd name="T57" fmla="*/ 104 h 263"/>
                  <a:gd name="T58" fmla="*/ 87 w 302"/>
                  <a:gd name="T59" fmla="*/ 133 h 263"/>
                  <a:gd name="T60" fmla="*/ 87 w 302"/>
                  <a:gd name="T61" fmla="*/ 152 h 263"/>
                  <a:gd name="T62" fmla="*/ 92 w 302"/>
                  <a:gd name="T63" fmla="*/ 171 h 263"/>
                  <a:gd name="T64" fmla="*/ 110 w 302"/>
                  <a:gd name="T65" fmla="*/ 171 h 263"/>
                  <a:gd name="T66" fmla="*/ 106 w 302"/>
                  <a:gd name="T67" fmla="*/ 181 h 263"/>
                  <a:gd name="T68" fmla="*/ 97 w 302"/>
                  <a:gd name="T69" fmla="*/ 189 h 263"/>
                  <a:gd name="T70" fmla="*/ 102 w 302"/>
                  <a:gd name="T71" fmla="*/ 218 h 263"/>
                  <a:gd name="T72" fmla="*/ 122 w 302"/>
                  <a:gd name="T73" fmla="*/ 254 h 263"/>
                  <a:gd name="T74" fmla="*/ 141 w 302"/>
                  <a:gd name="T75" fmla="*/ 263 h 263"/>
                  <a:gd name="T76" fmla="*/ 157 w 302"/>
                  <a:gd name="T77" fmla="*/ 236 h 263"/>
                  <a:gd name="T78" fmla="*/ 168 w 302"/>
                  <a:gd name="T79" fmla="*/ 21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2" h="263">
                    <a:moveTo>
                      <a:pt x="180" y="206"/>
                    </a:moveTo>
                    <a:cubicBezTo>
                      <a:pt x="183" y="205"/>
                      <a:pt x="187" y="205"/>
                      <a:pt x="189" y="203"/>
                    </a:cubicBezTo>
                    <a:cubicBezTo>
                      <a:pt x="192" y="201"/>
                      <a:pt x="194" y="196"/>
                      <a:pt x="196" y="194"/>
                    </a:cubicBezTo>
                    <a:cubicBezTo>
                      <a:pt x="198" y="191"/>
                      <a:pt x="199" y="190"/>
                      <a:pt x="202" y="189"/>
                    </a:cubicBezTo>
                    <a:cubicBezTo>
                      <a:pt x="206" y="188"/>
                      <a:pt x="210" y="187"/>
                      <a:pt x="214" y="185"/>
                    </a:cubicBezTo>
                    <a:cubicBezTo>
                      <a:pt x="219" y="184"/>
                      <a:pt x="226" y="183"/>
                      <a:pt x="231" y="180"/>
                    </a:cubicBezTo>
                    <a:cubicBezTo>
                      <a:pt x="238" y="176"/>
                      <a:pt x="245" y="171"/>
                      <a:pt x="251" y="167"/>
                    </a:cubicBezTo>
                    <a:cubicBezTo>
                      <a:pt x="254" y="163"/>
                      <a:pt x="254" y="163"/>
                      <a:pt x="253" y="158"/>
                    </a:cubicBezTo>
                    <a:cubicBezTo>
                      <a:pt x="252" y="156"/>
                      <a:pt x="251" y="150"/>
                      <a:pt x="251" y="148"/>
                    </a:cubicBezTo>
                    <a:cubicBezTo>
                      <a:pt x="253" y="141"/>
                      <a:pt x="254" y="134"/>
                      <a:pt x="258" y="129"/>
                    </a:cubicBezTo>
                    <a:cubicBezTo>
                      <a:pt x="261" y="126"/>
                      <a:pt x="264" y="123"/>
                      <a:pt x="267" y="119"/>
                    </a:cubicBezTo>
                    <a:cubicBezTo>
                      <a:pt x="267" y="118"/>
                      <a:pt x="265" y="111"/>
                      <a:pt x="265" y="110"/>
                    </a:cubicBezTo>
                    <a:cubicBezTo>
                      <a:pt x="265" y="107"/>
                      <a:pt x="265" y="103"/>
                      <a:pt x="263" y="101"/>
                    </a:cubicBezTo>
                    <a:cubicBezTo>
                      <a:pt x="260" y="99"/>
                      <a:pt x="258" y="97"/>
                      <a:pt x="255" y="95"/>
                    </a:cubicBezTo>
                    <a:cubicBezTo>
                      <a:pt x="259" y="91"/>
                      <a:pt x="263" y="87"/>
                      <a:pt x="267" y="83"/>
                    </a:cubicBezTo>
                    <a:cubicBezTo>
                      <a:pt x="263" y="80"/>
                      <a:pt x="260" y="79"/>
                      <a:pt x="258" y="73"/>
                    </a:cubicBezTo>
                    <a:cubicBezTo>
                      <a:pt x="256" y="69"/>
                      <a:pt x="261" y="64"/>
                      <a:pt x="263" y="61"/>
                    </a:cubicBezTo>
                    <a:cubicBezTo>
                      <a:pt x="265" y="57"/>
                      <a:pt x="269" y="56"/>
                      <a:pt x="272" y="53"/>
                    </a:cubicBezTo>
                    <a:cubicBezTo>
                      <a:pt x="276" y="50"/>
                      <a:pt x="279" y="48"/>
                      <a:pt x="282" y="44"/>
                    </a:cubicBezTo>
                    <a:cubicBezTo>
                      <a:pt x="281" y="43"/>
                      <a:pt x="279" y="42"/>
                      <a:pt x="279" y="41"/>
                    </a:cubicBezTo>
                    <a:cubicBezTo>
                      <a:pt x="282" y="41"/>
                      <a:pt x="286" y="41"/>
                      <a:pt x="290" y="39"/>
                    </a:cubicBezTo>
                    <a:cubicBezTo>
                      <a:pt x="294" y="36"/>
                      <a:pt x="298" y="33"/>
                      <a:pt x="302" y="31"/>
                    </a:cubicBezTo>
                    <a:cubicBezTo>
                      <a:pt x="298" y="28"/>
                      <a:pt x="293" y="26"/>
                      <a:pt x="288" y="24"/>
                    </a:cubicBezTo>
                    <a:cubicBezTo>
                      <a:pt x="284" y="24"/>
                      <a:pt x="277" y="23"/>
                      <a:pt x="275" y="26"/>
                    </a:cubicBezTo>
                    <a:cubicBezTo>
                      <a:pt x="274" y="28"/>
                      <a:pt x="272" y="31"/>
                      <a:pt x="270" y="31"/>
                    </a:cubicBezTo>
                    <a:cubicBezTo>
                      <a:pt x="267" y="31"/>
                      <a:pt x="264" y="30"/>
                      <a:pt x="261" y="29"/>
                    </a:cubicBezTo>
                    <a:cubicBezTo>
                      <a:pt x="258" y="28"/>
                      <a:pt x="251" y="34"/>
                      <a:pt x="248" y="35"/>
                    </a:cubicBezTo>
                    <a:cubicBezTo>
                      <a:pt x="249" y="34"/>
                      <a:pt x="255" y="24"/>
                      <a:pt x="251" y="24"/>
                    </a:cubicBezTo>
                    <a:cubicBezTo>
                      <a:pt x="247" y="24"/>
                      <a:pt x="243" y="24"/>
                      <a:pt x="240" y="22"/>
                    </a:cubicBezTo>
                    <a:cubicBezTo>
                      <a:pt x="245" y="20"/>
                      <a:pt x="250" y="18"/>
                      <a:pt x="255" y="16"/>
                    </a:cubicBezTo>
                    <a:cubicBezTo>
                      <a:pt x="245" y="11"/>
                      <a:pt x="236" y="6"/>
                      <a:pt x="226" y="4"/>
                    </a:cubicBezTo>
                    <a:cubicBezTo>
                      <a:pt x="214" y="3"/>
                      <a:pt x="202" y="0"/>
                      <a:pt x="190" y="1"/>
                    </a:cubicBezTo>
                    <a:cubicBezTo>
                      <a:pt x="185" y="2"/>
                      <a:pt x="181" y="2"/>
                      <a:pt x="177" y="3"/>
                    </a:cubicBezTo>
                    <a:cubicBezTo>
                      <a:pt x="175" y="3"/>
                      <a:pt x="173" y="2"/>
                      <a:pt x="171" y="3"/>
                    </a:cubicBezTo>
                    <a:cubicBezTo>
                      <a:pt x="169" y="4"/>
                      <a:pt x="169" y="10"/>
                      <a:pt x="166" y="9"/>
                    </a:cubicBezTo>
                    <a:cubicBezTo>
                      <a:pt x="162" y="8"/>
                      <a:pt x="159" y="7"/>
                      <a:pt x="156" y="7"/>
                    </a:cubicBezTo>
                    <a:cubicBezTo>
                      <a:pt x="152" y="6"/>
                      <a:pt x="147" y="4"/>
                      <a:pt x="143" y="6"/>
                    </a:cubicBezTo>
                    <a:cubicBezTo>
                      <a:pt x="137" y="9"/>
                      <a:pt x="131" y="12"/>
                      <a:pt x="125" y="14"/>
                    </a:cubicBezTo>
                    <a:cubicBezTo>
                      <a:pt x="131" y="18"/>
                      <a:pt x="137" y="21"/>
                      <a:pt x="140" y="27"/>
                    </a:cubicBezTo>
                    <a:cubicBezTo>
                      <a:pt x="131" y="23"/>
                      <a:pt x="121" y="20"/>
                      <a:pt x="111" y="18"/>
                    </a:cubicBezTo>
                    <a:cubicBezTo>
                      <a:pt x="108" y="17"/>
                      <a:pt x="103" y="19"/>
                      <a:pt x="101" y="20"/>
                    </a:cubicBezTo>
                    <a:cubicBezTo>
                      <a:pt x="94" y="20"/>
                      <a:pt x="86" y="22"/>
                      <a:pt x="79" y="22"/>
                    </a:cubicBezTo>
                    <a:cubicBezTo>
                      <a:pt x="76" y="23"/>
                      <a:pt x="71" y="22"/>
                      <a:pt x="69" y="24"/>
                    </a:cubicBezTo>
                    <a:cubicBezTo>
                      <a:pt x="64" y="26"/>
                      <a:pt x="60" y="28"/>
                      <a:pt x="57" y="31"/>
                    </a:cubicBezTo>
                    <a:cubicBezTo>
                      <a:pt x="46" y="36"/>
                      <a:pt x="37" y="41"/>
                      <a:pt x="26" y="47"/>
                    </a:cubicBezTo>
                    <a:cubicBezTo>
                      <a:pt x="30" y="51"/>
                      <a:pt x="35" y="50"/>
                      <a:pt x="40" y="51"/>
                    </a:cubicBezTo>
                    <a:cubicBezTo>
                      <a:pt x="39" y="54"/>
                      <a:pt x="37" y="57"/>
                      <a:pt x="37" y="60"/>
                    </a:cubicBezTo>
                    <a:cubicBezTo>
                      <a:pt x="35" y="63"/>
                      <a:pt x="35" y="62"/>
                      <a:pt x="32" y="62"/>
                    </a:cubicBezTo>
                    <a:cubicBezTo>
                      <a:pt x="27" y="63"/>
                      <a:pt x="23" y="64"/>
                      <a:pt x="19" y="65"/>
                    </a:cubicBezTo>
                    <a:cubicBezTo>
                      <a:pt x="13" y="67"/>
                      <a:pt x="7" y="68"/>
                      <a:pt x="2" y="70"/>
                    </a:cubicBezTo>
                    <a:cubicBezTo>
                      <a:pt x="0" y="71"/>
                      <a:pt x="0" y="74"/>
                      <a:pt x="0" y="76"/>
                    </a:cubicBezTo>
                    <a:cubicBezTo>
                      <a:pt x="0" y="77"/>
                      <a:pt x="2" y="80"/>
                      <a:pt x="3" y="81"/>
                    </a:cubicBezTo>
                    <a:cubicBezTo>
                      <a:pt x="5" y="83"/>
                      <a:pt x="7" y="88"/>
                      <a:pt x="9" y="90"/>
                    </a:cubicBezTo>
                    <a:cubicBezTo>
                      <a:pt x="13" y="92"/>
                      <a:pt x="16" y="94"/>
                      <a:pt x="19" y="96"/>
                    </a:cubicBezTo>
                    <a:cubicBezTo>
                      <a:pt x="21" y="98"/>
                      <a:pt x="26" y="102"/>
                      <a:pt x="28" y="102"/>
                    </a:cubicBezTo>
                    <a:cubicBezTo>
                      <a:pt x="32" y="101"/>
                      <a:pt x="35" y="100"/>
                      <a:pt x="39" y="100"/>
                    </a:cubicBezTo>
                    <a:cubicBezTo>
                      <a:pt x="46" y="99"/>
                      <a:pt x="52" y="100"/>
                      <a:pt x="59" y="102"/>
                    </a:cubicBezTo>
                    <a:cubicBezTo>
                      <a:pt x="62" y="102"/>
                      <a:pt x="66" y="103"/>
                      <a:pt x="69" y="104"/>
                    </a:cubicBezTo>
                    <a:cubicBezTo>
                      <a:pt x="71" y="104"/>
                      <a:pt x="75" y="110"/>
                      <a:pt x="76" y="112"/>
                    </a:cubicBezTo>
                    <a:cubicBezTo>
                      <a:pt x="81" y="118"/>
                      <a:pt x="83" y="126"/>
                      <a:pt x="87" y="133"/>
                    </a:cubicBezTo>
                    <a:cubicBezTo>
                      <a:pt x="88" y="138"/>
                      <a:pt x="88" y="138"/>
                      <a:pt x="87" y="142"/>
                    </a:cubicBezTo>
                    <a:cubicBezTo>
                      <a:pt x="86" y="146"/>
                      <a:pt x="84" y="149"/>
                      <a:pt x="87" y="152"/>
                    </a:cubicBezTo>
                    <a:cubicBezTo>
                      <a:pt x="90" y="155"/>
                      <a:pt x="93" y="156"/>
                      <a:pt x="92" y="161"/>
                    </a:cubicBezTo>
                    <a:cubicBezTo>
                      <a:pt x="91" y="166"/>
                      <a:pt x="89" y="168"/>
                      <a:pt x="92" y="171"/>
                    </a:cubicBezTo>
                    <a:cubicBezTo>
                      <a:pt x="95" y="175"/>
                      <a:pt x="95" y="175"/>
                      <a:pt x="100" y="174"/>
                    </a:cubicBezTo>
                    <a:cubicBezTo>
                      <a:pt x="104" y="173"/>
                      <a:pt x="107" y="172"/>
                      <a:pt x="110" y="171"/>
                    </a:cubicBezTo>
                    <a:cubicBezTo>
                      <a:pt x="110" y="173"/>
                      <a:pt x="109" y="176"/>
                      <a:pt x="109" y="179"/>
                    </a:cubicBezTo>
                    <a:cubicBezTo>
                      <a:pt x="109" y="180"/>
                      <a:pt x="106" y="181"/>
                      <a:pt x="106" y="181"/>
                    </a:cubicBezTo>
                    <a:cubicBezTo>
                      <a:pt x="103" y="182"/>
                      <a:pt x="101" y="183"/>
                      <a:pt x="98" y="184"/>
                    </a:cubicBezTo>
                    <a:cubicBezTo>
                      <a:pt x="97" y="185"/>
                      <a:pt x="97" y="188"/>
                      <a:pt x="97" y="189"/>
                    </a:cubicBezTo>
                    <a:cubicBezTo>
                      <a:pt x="97" y="192"/>
                      <a:pt x="95" y="199"/>
                      <a:pt x="96" y="202"/>
                    </a:cubicBezTo>
                    <a:cubicBezTo>
                      <a:pt x="98" y="208"/>
                      <a:pt x="100" y="213"/>
                      <a:pt x="102" y="218"/>
                    </a:cubicBezTo>
                    <a:cubicBezTo>
                      <a:pt x="104" y="227"/>
                      <a:pt x="109" y="234"/>
                      <a:pt x="114" y="241"/>
                    </a:cubicBezTo>
                    <a:cubicBezTo>
                      <a:pt x="117" y="245"/>
                      <a:pt x="119" y="250"/>
                      <a:pt x="122" y="254"/>
                    </a:cubicBezTo>
                    <a:cubicBezTo>
                      <a:pt x="123" y="257"/>
                      <a:pt x="127" y="257"/>
                      <a:pt x="129" y="257"/>
                    </a:cubicBezTo>
                    <a:cubicBezTo>
                      <a:pt x="133" y="259"/>
                      <a:pt x="138" y="261"/>
                      <a:pt x="141" y="263"/>
                    </a:cubicBezTo>
                    <a:cubicBezTo>
                      <a:pt x="143" y="263"/>
                      <a:pt x="148" y="263"/>
                      <a:pt x="148" y="262"/>
                    </a:cubicBezTo>
                    <a:cubicBezTo>
                      <a:pt x="152" y="254"/>
                      <a:pt x="154" y="245"/>
                      <a:pt x="157" y="236"/>
                    </a:cubicBezTo>
                    <a:cubicBezTo>
                      <a:pt x="159" y="229"/>
                      <a:pt x="161" y="223"/>
                      <a:pt x="163" y="215"/>
                    </a:cubicBezTo>
                    <a:cubicBezTo>
                      <a:pt x="164" y="212"/>
                      <a:pt x="164" y="212"/>
                      <a:pt x="168" y="211"/>
                    </a:cubicBezTo>
                    <a:cubicBezTo>
                      <a:pt x="172" y="209"/>
                      <a:pt x="177" y="208"/>
                      <a:pt x="180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2">
                <a:extLst>
                  <a:ext uri="{FF2B5EF4-FFF2-40B4-BE49-F238E27FC236}">
                    <a16:creationId xmlns:a16="http://schemas.microsoft.com/office/drawing/2014/main" id="{5DCCA00D-6F42-4A97-9863-BFEEC7A71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876" y="4157662"/>
                <a:ext cx="38100" cy="33338"/>
              </a:xfrm>
              <a:custGeom>
                <a:avLst/>
                <a:gdLst>
                  <a:gd name="T0" fmla="*/ 48 w 53"/>
                  <a:gd name="T1" fmla="*/ 17 h 23"/>
                  <a:gd name="T2" fmla="*/ 45 w 53"/>
                  <a:gd name="T3" fmla="*/ 15 h 23"/>
                  <a:gd name="T4" fmla="*/ 37 w 53"/>
                  <a:gd name="T5" fmla="*/ 11 h 23"/>
                  <a:gd name="T6" fmla="*/ 37 w 53"/>
                  <a:gd name="T7" fmla="*/ 11 h 23"/>
                  <a:gd name="T8" fmla="*/ 18 w 53"/>
                  <a:gd name="T9" fmla="*/ 3 h 23"/>
                  <a:gd name="T10" fmla="*/ 6 w 53"/>
                  <a:gd name="T11" fmla="*/ 5 h 23"/>
                  <a:gd name="T12" fmla="*/ 0 w 53"/>
                  <a:gd name="T13" fmla="*/ 10 h 23"/>
                  <a:gd name="T14" fmla="*/ 16 w 53"/>
                  <a:gd name="T15" fmla="*/ 6 h 23"/>
                  <a:gd name="T16" fmla="*/ 13 w 53"/>
                  <a:gd name="T17" fmla="*/ 7 h 23"/>
                  <a:gd name="T18" fmla="*/ 17 w 53"/>
                  <a:gd name="T19" fmla="*/ 8 h 23"/>
                  <a:gd name="T20" fmla="*/ 20 w 53"/>
                  <a:gd name="T21" fmla="*/ 9 h 23"/>
                  <a:gd name="T22" fmla="*/ 29 w 53"/>
                  <a:gd name="T23" fmla="*/ 11 h 23"/>
                  <a:gd name="T24" fmla="*/ 35 w 53"/>
                  <a:gd name="T25" fmla="*/ 17 h 23"/>
                  <a:gd name="T26" fmla="*/ 39 w 53"/>
                  <a:gd name="T27" fmla="*/ 19 h 23"/>
                  <a:gd name="T28" fmla="*/ 36 w 53"/>
                  <a:gd name="T29" fmla="*/ 22 h 23"/>
                  <a:gd name="T30" fmla="*/ 47 w 53"/>
                  <a:gd name="T31" fmla="*/ 22 h 23"/>
                  <a:gd name="T32" fmla="*/ 53 w 53"/>
                  <a:gd name="T33" fmla="*/ 20 h 23"/>
                  <a:gd name="T34" fmla="*/ 48 w 53"/>
                  <a:gd name="T35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3">
                    <a:moveTo>
                      <a:pt x="48" y="17"/>
                    </a:moveTo>
                    <a:cubicBezTo>
                      <a:pt x="47" y="17"/>
                      <a:pt x="46" y="15"/>
                      <a:pt x="45" y="15"/>
                    </a:cubicBezTo>
                    <a:cubicBezTo>
                      <a:pt x="43" y="15"/>
                      <a:pt x="39" y="13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1" y="7"/>
                      <a:pt x="25" y="3"/>
                      <a:pt x="18" y="3"/>
                    </a:cubicBezTo>
                    <a:cubicBezTo>
                      <a:pt x="14" y="3"/>
                      <a:pt x="11" y="3"/>
                      <a:pt x="6" y="5"/>
                    </a:cubicBezTo>
                    <a:cubicBezTo>
                      <a:pt x="3" y="5"/>
                      <a:pt x="3" y="9"/>
                      <a:pt x="0" y="10"/>
                    </a:cubicBezTo>
                    <a:cubicBezTo>
                      <a:pt x="5" y="13"/>
                      <a:pt x="11" y="0"/>
                      <a:pt x="16" y="6"/>
                    </a:cubicBezTo>
                    <a:cubicBezTo>
                      <a:pt x="15" y="7"/>
                      <a:pt x="15" y="7"/>
                      <a:pt x="13" y="7"/>
                    </a:cubicBezTo>
                    <a:cubicBezTo>
                      <a:pt x="14" y="8"/>
                      <a:pt x="16" y="9"/>
                      <a:pt x="17" y="8"/>
                    </a:cubicBezTo>
                    <a:cubicBezTo>
                      <a:pt x="18" y="7"/>
                      <a:pt x="19" y="9"/>
                      <a:pt x="20" y="9"/>
                    </a:cubicBezTo>
                    <a:cubicBezTo>
                      <a:pt x="24" y="9"/>
                      <a:pt x="26" y="11"/>
                      <a:pt x="29" y="11"/>
                    </a:cubicBezTo>
                    <a:cubicBezTo>
                      <a:pt x="32" y="12"/>
                      <a:pt x="32" y="15"/>
                      <a:pt x="35" y="17"/>
                    </a:cubicBezTo>
                    <a:cubicBezTo>
                      <a:pt x="36" y="17"/>
                      <a:pt x="39" y="17"/>
                      <a:pt x="39" y="19"/>
                    </a:cubicBezTo>
                    <a:cubicBezTo>
                      <a:pt x="39" y="19"/>
                      <a:pt x="36" y="21"/>
                      <a:pt x="36" y="22"/>
                    </a:cubicBezTo>
                    <a:cubicBezTo>
                      <a:pt x="40" y="23"/>
                      <a:pt x="43" y="21"/>
                      <a:pt x="47" y="22"/>
                    </a:cubicBezTo>
                    <a:cubicBezTo>
                      <a:pt x="49" y="21"/>
                      <a:pt x="51" y="21"/>
                      <a:pt x="53" y="20"/>
                    </a:cubicBezTo>
                    <a:cubicBezTo>
                      <a:pt x="52" y="19"/>
                      <a:pt x="50" y="17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3">
                <a:extLst>
                  <a:ext uri="{FF2B5EF4-FFF2-40B4-BE49-F238E27FC236}">
                    <a16:creationId xmlns:a16="http://schemas.microsoft.com/office/drawing/2014/main" id="{7E1C5988-5241-4EB9-B7FE-7C0135328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013" y="3708400"/>
                <a:ext cx="38100" cy="44450"/>
              </a:xfrm>
              <a:custGeom>
                <a:avLst/>
                <a:gdLst>
                  <a:gd name="T0" fmla="*/ 9 w 55"/>
                  <a:gd name="T1" fmla="*/ 28 h 31"/>
                  <a:gd name="T2" fmla="*/ 18 w 55"/>
                  <a:gd name="T3" fmla="*/ 27 h 31"/>
                  <a:gd name="T4" fmla="*/ 21 w 55"/>
                  <a:gd name="T5" fmla="*/ 30 h 31"/>
                  <a:gd name="T6" fmla="*/ 25 w 55"/>
                  <a:gd name="T7" fmla="*/ 31 h 31"/>
                  <a:gd name="T8" fmla="*/ 32 w 55"/>
                  <a:gd name="T9" fmla="*/ 30 h 31"/>
                  <a:gd name="T10" fmla="*/ 34 w 55"/>
                  <a:gd name="T11" fmla="*/ 28 h 31"/>
                  <a:gd name="T12" fmla="*/ 39 w 55"/>
                  <a:gd name="T13" fmla="*/ 28 h 31"/>
                  <a:gd name="T14" fmla="*/ 46 w 55"/>
                  <a:gd name="T15" fmla="*/ 23 h 31"/>
                  <a:gd name="T16" fmla="*/ 50 w 55"/>
                  <a:gd name="T17" fmla="*/ 19 h 31"/>
                  <a:gd name="T18" fmla="*/ 55 w 55"/>
                  <a:gd name="T19" fmla="*/ 16 h 31"/>
                  <a:gd name="T20" fmla="*/ 53 w 55"/>
                  <a:gd name="T21" fmla="*/ 11 h 31"/>
                  <a:gd name="T22" fmla="*/ 48 w 55"/>
                  <a:gd name="T23" fmla="*/ 10 h 31"/>
                  <a:gd name="T24" fmla="*/ 40 w 55"/>
                  <a:gd name="T25" fmla="*/ 6 h 31"/>
                  <a:gd name="T26" fmla="*/ 31 w 55"/>
                  <a:gd name="T27" fmla="*/ 6 h 31"/>
                  <a:gd name="T28" fmla="*/ 32 w 55"/>
                  <a:gd name="T29" fmla="*/ 10 h 31"/>
                  <a:gd name="T30" fmla="*/ 27 w 55"/>
                  <a:gd name="T31" fmla="*/ 6 h 31"/>
                  <a:gd name="T32" fmla="*/ 25 w 55"/>
                  <a:gd name="T33" fmla="*/ 10 h 31"/>
                  <a:gd name="T34" fmla="*/ 21 w 55"/>
                  <a:gd name="T35" fmla="*/ 6 h 31"/>
                  <a:gd name="T36" fmla="*/ 19 w 55"/>
                  <a:gd name="T37" fmla="*/ 11 h 31"/>
                  <a:gd name="T38" fmla="*/ 17 w 55"/>
                  <a:gd name="T39" fmla="*/ 15 h 31"/>
                  <a:gd name="T40" fmla="*/ 14 w 55"/>
                  <a:gd name="T41" fmla="*/ 10 h 31"/>
                  <a:gd name="T42" fmla="*/ 16 w 55"/>
                  <a:gd name="T43" fmla="*/ 8 h 31"/>
                  <a:gd name="T44" fmla="*/ 13 w 55"/>
                  <a:gd name="T45" fmla="*/ 6 h 31"/>
                  <a:gd name="T46" fmla="*/ 7 w 55"/>
                  <a:gd name="T47" fmla="*/ 3 h 31"/>
                  <a:gd name="T48" fmla="*/ 11 w 55"/>
                  <a:gd name="T49" fmla="*/ 5 h 31"/>
                  <a:gd name="T50" fmla="*/ 4 w 55"/>
                  <a:gd name="T51" fmla="*/ 6 h 31"/>
                  <a:gd name="T52" fmla="*/ 5 w 55"/>
                  <a:gd name="T53" fmla="*/ 10 h 31"/>
                  <a:gd name="T54" fmla="*/ 2 w 55"/>
                  <a:gd name="T55" fmla="*/ 9 h 31"/>
                  <a:gd name="T56" fmla="*/ 2 w 55"/>
                  <a:gd name="T57" fmla="*/ 11 h 31"/>
                  <a:gd name="T58" fmla="*/ 0 w 55"/>
                  <a:gd name="T59" fmla="*/ 12 h 31"/>
                  <a:gd name="T60" fmla="*/ 7 w 55"/>
                  <a:gd name="T61" fmla="*/ 11 h 31"/>
                  <a:gd name="T62" fmla="*/ 14 w 55"/>
                  <a:gd name="T63" fmla="*/ 13 h 31"/>
                  <a:gd name="T64" fmla="*/ 10 w 55"/>
                  <a:gd name="T65" fmla="*/ 15 h 31"/>
                  <a:gd name="T66" fmla="*/ 14 w 55"/>
                  <a:gd name="T67" fmla="*/ 15 h 31"/>
                  <a:gd name="T68" fmla="*/ 14 w 55"/>
                  <a:gd name="T69" fmla="*/ 17 h 31"/>
                  <a:gd name="T70" fmla="*/ 2 w 55"/>
                  <a:gd name="T71" fmla="*/ 18 h 31"/>
                  <a:gd name="T72" fmla="*/ 11 w 55"/>
                  <a:gd name="T73" fmla="*/ 19 h 31"/>
                  <a:gd name="T74" fmla="*/ 12 w 55"/>
                  <a:gd name="T75" fmla="*/ 21 h 31"/>
                  <a:gd name="T76" fmla="*/ 12 w 55"/>
                  <a:gd name="T77" fmla="*/ 23 h 31"/>
                  <a:gd name="T78" fmla="*/ 14 w 55"/>
                  <a:gd name="T79" fmla="*/ 23 h 31"/>
                  <a:gd name="T80" fmla="*/ 9 w 55"/>
                  <a:gd name="T81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5" h="31">
                    <a:moveTo>
                      <a:pt x="9" y="28"/>
                    </a:moveTo>
                    <a:cubicBezTo>
                      <a:pt x="12" y="28"/>
                      <a:pt x="15" y="27"/>
                      <a:pt x="18" y="27"/>
                    </a:cubicBezTo>
                    <a:cubicBezTo>
                      <a:pt x="19" y="27"/>
                      <a:pt x="20" y="29"/>
                      <a:pt x="21" y="30"/>
                    </a:cubicBezTo>
                    <a:cubicBezTo>
                      <a:pt x="21" y="31"/>
                      <a:pt x="23" y="31"/>
                      <a:pt x="25" y="31"/>
                    </a:cubicBezTo>
                    <a:cubicBezTo>
                      <a:pt x="27" y="31"/>
                      <a:pt x="29" y="31"/>
                      <a:pt x="32" y="30"/>
                    </a:cubicBezTo>
                    <a:cubicBezTo>
                      <a:pt x="33" y="29"/>
                      <a:pt x="33" y="29"/>
                      <a:pt x="34" y="28"/>
                    </a:cubicBezTo>
                    <a:cubicBezTo>
                      <a:pt x="35" y="28"/>
                      <a:pt x="37" y="28"/>
                      <a:pt x="39" y="28"/>
                    </a:cubicBezTo>
                    <a:cubicBezTo>
                      <a:pt x="40" y="27"/>
                      <a:pt x="44" y="23"/>
                      <a:pt x="46" y="23"/>
                    </a:cubicBezTo>
                    <a:cubicBezTo>
                      <a:pt x="48" y="24"/>
                      <a:pt x="50" y="22"/>
                      <a:pt x="50" y="19"/>
                    </a:cubicBezTo>
                    <a:cubicBezTo>
                      <a:pt x="52" y="20"/>
                      <a:pt x="53" y="18"/>
                      <a:pt x="55" y="16"/>
                    </a:cubicBezTo>
                    <a:cubicBezTo>
                      <a:pt x="53" y="15"/>
                      <a:pt x="55" y="12"/>
                      <a:pt x="53" y="11"/>
                    </a:cubicBezTo>
                    <a:cubicBezTo>
                      <a:pt x="51" y="11"/>
                      <a:pt x="50" y="9"/>
                      <a:pt x="48" y="10"/>
                    </a:cubicBezTo>
                    <a:cubicBezTo>
                      <a:pt x="51" y="5"/>
                      <a:pt x="37" y="0"/>
                      <a:pt x="40" y="6"/>
                    </a:cubicBezTo>
                    <a:cubicBezTo>
                      <a:pt x="36" y="5"/>
                      <a:pt x="35" y="7"/>
                      <a:pt x="31" y="6"/>
                    </a:cubicBezTo>
                    <a:cubicBezTo>
                      <a:pt x="32" y="7"/>
                      <a:pt x="32" y="8"/>
                      <a:pt x="32" y="10"/>
                    </a:cubicBezTo>
                    <a:cubicBezTo>
                      <a:pt x="30" y="8"/>
                      <a:pt x="30" y="6"/>
                      <a:pt x="27" y="6"/>
                    </a:cubicBezTo>
                    <a:cubicBezTo>
                      <a:pt x="25" y="6"/>
                      <a:pt x="25" y="8"/>
                      <a:pt x="25" y="10"/>
                    </a:cubicBezTo>
                    <a:cubicBezTo>
                      <a:pt x="24" y="8"/>
                      <a:pt x="23" y="6"/>
                      <a:pt x="21" y="6"/>
                    </a:cubicBezTo>
                    <a:cubicBezTo>
                      <a:pt x="22" y="11"/>
                      <a:pt x="20" y="8"/>
                      <a:pt x="19" y="11"/>
                    </a:cubicBezTo>
                    <a:cubicBezTo>
                      <a:pt x="18" y="12"/>
                      <a:pt x="18" y="13"/>
                      <a:pt x="17" y="15"/>
                    </a:cubicBezTo>
                    <a:cubicBezTo>
                      <a:pt x="16" y="13"/>
                      <a:pt x="15" y="12"/>
                      <a:pt x="14" y="10"/>
                    </a:cubicBezTo>
                    <a:cubicBezTo>
                      <a:pt x="15" y="11"/>
                      <a:pt x="16" y="10"/>
                      <a:pt x="16" y="8"/>
                    </a:cubicBezTo>
                    <a:cubicBezTo>
                      <a:pt x="16" y="7"/>
                      <a:pt x="14" y="6"/>
                      <a:pt x="13" y="6"/>
                    </a:cubicBezTo>
                    <a:cubicBezTo>
                      <a:pt x="11" y="4"/>
                      <a:pt x="11" y="3"/>
                      <a:pt x="7" y="3"/>
                    </a:cubicBezTo>
                    <a:cubicBezTo>
                      <a:pt x="7" y="5"/>
                      <a:pt x="9" y="4"/>
                      <a:pt x="11" y="5"/>
                    </a:cubicBezTo>
                    <a:cubicBezTo>
                      <a:pt x="11" y="10"/>
                      <a:pt x="6" y="4"/>
                      <a:pt x="4" y="6"/>
                    </a:cubicBezTo>
                    <a:cubicBezTo>
                      <a:pt x="2" y="8"/>
                      <a:pt x="6" y="8"/>
                      <a:pt x="5" y="10"/>
                    </a:cubicBezTo>
                    <a:cubicBezTo>
                      <a:pt x="5" y="11"/>
                      <a:pt x="3" y="10"/>
                      <a:pt x="2" y="9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3" y="13"/>
                      <a:pt x="4" y="13"/>
                      <a:pt x="7" y="11"/>
                    </a:cubicBezTo>
                    <a:cubicBezTo>
                      <a:pt x="9" y="11"/>
                      <a:pt x="12" y="13"/>
                      <a:pt x="14" y="13"/>
                    </a:cubicBezTo>
                    <a:cubicBezTo>
                      <a:pt x="12" y="13"/>
                      <a:pt x="11" y="14"/>
                      <a:pt x="10" y="15"/>
                    </a:cubicBezTo>
                    <a:cubicBezTo>
                      <a:pt x="11" y="15"/>
                      <a:pt x="12" y="16"/>
                      <a:pt x="14" y="15"/>
                    </a:cubicBezTo>
                    <a:cubicBezTo>
                      <a:pt x="14" y="15"/>
                      <a:pt x="14" y="16"/>
                      <a:pt x="14" y="17"/>
                    </a:cubicBezTo>
                    <a:cubicBezTo>
                      <a:pt x="10" y="16"/>
                      <a:pt x="6" y="18"/>
                      <a:pt x="2" y="18"/>
                    </a:cubicBezTo>
                    <a:cubicBezTo>
                      <a:pt x="3" y="21"/>
                      <a:pt x="9" y="19"/>
                      <a:pt x="11" y="19"/>
                    </a:cubicBezTo>
                    <a:cubicBezTo>
                      <a:pt x="11" y="21"/>
                      <a:pt x="11" y="22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2" y="26"/>
                      <a:pt x="8" y="25"/>
                      <a:pt x="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">
                <a:extLst>
                  <a:ext uri="{FF2B5EF4-FFF2-40B4-BE49-F238E27FC236}">
                    <a16:creationId xmlns:a16="http://schemas.microsoft.com/office/drawing/2014/main" id="{FB9DCB72-AC17-4681-9405-697A0D2A7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388" y="4187825"/>
                <a:ext cx="22225" cy="20638"/>
              </a:xfrm>
              <a:custGeom>
                <a:avLst/>
                <a:gdLst>
                  <a:gd name="T0" fmla="*/ 28 w 31"/>
                  <a:gd name="T1" fmla="*/ 7 h 15"/>
                  <a:gd name="T2" fmla="*/ 24 w 31"/>
                  <a:gd name="T3" fmla="*/ 3 h 15"/>
                  <a:gd name="T4" fmla="*/ 22 w 31"/>
                  <a:gd name="T5" fmla="*/ 2 h 15"/>
                  <a:gd name="T6" fmla="*/ 17 w 31"/>
                  <a:gd name="T7" fmla="*/ 1 h 15"/>
                  <a:gd name="T8" fmla="*/ 14 w 31"/>
                  <a:gd name="T9" fmla="*/ 2 h 15"/>
                  <a:gd name="T10" fmla="*/ 6 w 31"/>
                  <a:gd name="T11" fmla="*/ 2 h 15"/>
                  <a:gd name="T12" fmla="*/ 12 w 31"/>
                  <a:gd name="T13" fmla="*/ 9 h 15"/>
                  <a:gd name="T14" fmla="*/ 1 w 31"/>
                  <a:gd name="T15" fmla="*/ 10 h 15"/>
                  <a:gd name="T16" fmla="*/ 9 w 31"/>
                  <a:gd name="T17" fmla="*/ 11 h 15"/>
                  <a:gd name="T18" fmla="*/ 13 w 31"/>
                  <a:gd name="T19" fmla="*/ 11 h 15"/>
                  <a:gd name="T20" fmla="*/ 16 w 31"/>
                  <a:gd name="T21" fmla="*/ 15 h 15"/>
                  <a:gd name="T22" fmla="*/ 17 w 31"/>
                  <a:gd name="T23" fmla="*/ 11 h 15"/>
                  <a:gd name="T24" fmla="*/ 20 w 31"/>
                  <a:gd name="T25" fmla="*/ 11 h 15"/>
                  <a:gd name="T26" fmla="*/ 27 w 31"/>
                  <a:gd name="T27" fmla="*/ 10 h 15"/>
                  <a:gd name="T28" fmla="*/ 31 w 31"/>
                  <a:gd name="T29" fmla="*/ 9 h 15"/>
                  <a:gd name="T30" fmla="*/ 28 w 31"/>
                  <a:gd name="T3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5">
                    <a:moveTo>
                      <a:pt x="28" y="7"/>
                    </a:moveTo>
                    <a:cubicBezTo>
                      <a:pt x="26" y="6"/>
                      <a:pt x="26" y="6"/>
                      <a:pt x="24" y="3"/>
                    </a:cubicBezTo>
                    <a:cubicBezTo>
                      <a:pt x="23" y="1"/>
                      <a:pt x="23" y="2"/>
                      <a:pt x="22" y="2"/>
                    </a:cubicBezTo>
                    <a:cubicBezTo>
                      <a:pt x="20" y="2"/>
                      <a:pt x="19" y="0"/>
                      <a:pt x="17" y="1"/>
                    </a:cubicBezTo>
                    <a:cubicBezTo>
                      <a:pt x="17" y="1"/>
                      <a:pt x="14" y="2"/>
                      <a:pt x="14" y="2"/>
                    </a:cubicBezTo>
                    <a:cubicBezTo>
                      <a:pt x="10" y="2"/>
                      <a:pt x="9" y="0"/>
                      <a:pt x="6" y="2"/>
                    </a:cubicBezTo>
                    <a:cubicBezTo>
                      <a:pt x="10" y="5"/>
                      <a:pt x="9" y="5"/>
                      <a:pt x="12" y="9"/>
                    </a:cubicBezTo>
                    <a:cubicBezTo>
                      <a:pt x="9" y="11"/>
                      <a:pt x="0" y="7"/>
                      <a:pt x="1" y="10"/>
                    </a:cubicBezTo>
                    <a:cubicBezTo>
                      <a:pt x="4" y="13"/>
                      <a:pt x="5" y="11"/>
                      <a:pt x="9" y="11"/>
                    </a:cubicBezTo>
                    <a:cubicBezTo>
                      <a:pt x="10" y="12"/>
                      <a:pt x="12" y="11"/>
                      <a:pt x="13" y="11"/>
                    </a:cubicBezTo>
                    <a:cubicBezTo>
                      <a:pt x="14" y="12"/>
                      <a:pt x="13" y="15"/>
                      <a:pt x="16" y="15"/>
                    </a:cubicBezTo>
                    <a:cubicBezTo>
                      <a:pt x="17" y="15"/>
                      <a:pt x="17" y="11"/>
                      <a:pt x="17" y="11"/>
                    </a:cubicBezTo>
                    <a:cubicBezTo>
                      <a:pt x="19" y="9"/>
                      <a:pt x="19" y="11"/>
                      <a:pt x="20" y="11"/>
                    </a:cubicBezTo>
                    <a:cubicBezTo>
                      <a:pt x="22" y="11"/>
                      <a:pt x="24" y="10"/>
                      <a:pt x="27" y="10"/>
                    </a:cubicBezTo>
                    <a:cubicBezTo>
                      <a:pt x="29" y="10"/>
                      <a:pt x="29" y="12"/>
                      <a:pt x="31" y="9"/>
                    </a:cubicBezTo>
                    <a:cubicBezTo>
                      <a:pt x="31" y="8"/>
                      <a:pt x="29" y="7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5">
                <a:extLst>
                  <a:ext uri="{FF2B5EF4-FFF2-40B4-BE49-F238E27FC236}">
                    <a16:creationId xmlns:a16="http://schemas.microsoft.com/office/drawing/2014/main" id="{82F6E052-FF60-4BDD-AE71-75B30098C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4197350"/>
                <a:ext cx="6350" cy="9525"/>
              </a:xfrm>
              <a:custGeom>
                <a:avLst/>
                <a:gdLst>
                  <a:gd name="T0" fmla="*/ 0 w 10"/>
                  <a:gd name="T1" fmla="*/ 4 h 7"/>
                  <a:gd name="T2" fmla="*/ 5 w 10"/>
                  <a:gd name="T3" fmla="*/ 7 h 7"/>
                  <a:gd name="T4" fmla="*/ 10 w 10"/>
                  <a:gd name="T5" fmla="*/ 6 h 7"/>
                  <a:gd name="T6" fmla="*/ 9 w 10"/>
                  <a:gd name="T7" fmla="*/ 4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5"/>
                      <a:pt x="3" y="6"/>
                      <a:pt x="5" y="7"/>
                    </a:cubicBezTo>
                    <a:cubicBezTo>
                      <a:pt x="7" y="7"/>
                      <a:pt x="8" y="5"/>
                      <a:pt x="10" y="6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7" y="3"/>
                      <a:pt x="2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6">
                <a:extLst>
                  <a:ext uri="{FF2B5EF4-FFF2-40B4-BE49-F238E27FC236}">
                    <a16:creationId xmlns:a16="http://schemas.microsoft.com/office/drawing/2014/main" id="{ADF0E7A5-61F1-4A61-A4E6-F05D1C7CD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6" y="3887787"/>
                <a:ext cx="23813" cy="57150"/>
              </a:xfrm>
              <a:custGeom>
                <a:avLst/>
                <a:gdLst>
                  <a:gd name="T0" fmla="*/ 29 w 34"/>
                  <a:gd name="T1" fmla="*/ 23 h 40"/>
                  <a:gd name="T2" fmla="*/ 27 w 34"/>
                  <a:gd name="T3" fmla="*/ 18 h 40"/>
                  <a:gd name="T4" fmla="*/ 18 w 34"/>
                  <a:gd name="T5" fmla="*/ 19 h 40"/>
                  <a:gd name="T6" fmla="*/ 18 w 34"/>
                  <a:gd name="T7" fmla="*/ 14 h 40"/>
                  <a:gd name="T8" fmla="*/ 15 w 34"/>
                  <a:gd name="T9" fmla="*/ 13 h 40"/>
                  <a:gd name="T10" fmla="*/ 18 w 34"/>
                  <a:gd name="T11" fmla="*/ 7 h 40"/>
                  <a:gd name="T12" fmla="*/ 20 w 34"/>
                  <a:gd name="T13" fmla="*/ 2 h 40"/>
                  <a:gd name="T14" fmla="*/ 10 w 34"/>
                  <a:gd name="T15" fmla="*/ 10 h 40"/>
                  <a:gd name="T16" fmla="*/ 1 w 34"/>
                  <a:gd name="T17" fmla="*/ 25 h 40"/>
                  <a:gd name="T18" fmla="*/ 0 w 34"/>
                  <a:gd name="T19" fmla="*/ 31 h 40"/>
                  <a:gd name="T20" fmla="*/ 6 w 34"/>
                  <a:gd name="T21" fmla="*/ 33 h 40"/>
                  <a:gd name="T22" fmla="*/ 20 w 34"/>
                  <a:gd name="T23" fmla="*/ 35 h 40"/>
                  <a:gd name="T24" fmla="*/ 18 w 34"/>
                  <a:gd name="T25" fmla="*/ 38 h 40"/>
                  <a:gd name="T26" fmla="*/ 27 w 34"/>
                  <a:gd name="T27" fmla="*/ 34 h 40"/>
                  <a:gd name="T28" fmla="*/ 28 w 34"/>
                  <a:gd name="T29" fmla="*/ 38 h 40"/>
                  <a:gd name="T30" fmla="*/ 33 w 34"/>
                  <a:gd name="T31" fmla="*/ 37 h 40"/>
                  <a:gd name="T32" fmla="*/ 32 w 34"/>
                  <a:gd name="T33" fmla="*/ 26 h 40"/>
                  <a:gd name="T34" fmla="*/ 29 w 34"/>
                  <a:gd name="T35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40">
                    <a:moveTo>
                      <a:pt x="29" y="23"/>
                    </a:moveTo>
                    <a:cubicBezTo>
                      <a:pt x="29" y="20"/>
                      <a:pt x="29" y="20"/>
                      <a:pt x="27" y="18"/>
                    </a:cubicBezTo>
                    <a:cubicBezTo>
                      <a:pt x="26" y="16"/>
                      <a:pt x="20" y="18"/>
                      <a:pt x="18" y="19"/>
                    </a:cubicBezTo>
                    <a:cubicBezTo>
                      <a:pt x="18" y="17"/>
                      <a:pt x="18" y="15"/>
                      <a:pt x="18" y="14"/>
                    </a:cubicBezTo>
                    <a:cubicBezTo>
                      <a:pt x="17" y="14"/>
                      <a:pt x="15" y="14"/>
                      <a:pt x="15" y="13"/>
                    </a:cubicBezTo>
                    <a:cubicBezTo>
                      <a:pt x="15" y="10"/>
                      <a:pt x="16" y="9"/>
                      <a:pt x="18" y="7"/>
                    </a:cubicBezTo>
                    <a:cubicBezTo>
                      <a:pt x="19" y="6"/>
                      <a:pt x="20" y="4"/>
                      <a:pt x="20" y="2"/>
                    </a:cubicBezTo>
                    <a:cubicBezTo>
                      <a:pt x="16" y="0"/>
                      <a:pt x="12" y="6"/>
                      <a:pt x="10" y="10"/>
                    </a:cubicBezTo>
                    <a:cubicBezTo>
                      <a:pt x="7" y="17"/>
                      <a:pt x="5" y="20"/>
                      <a:pt x="1" y="25"/>
                    </a:cubicBezTo>
                    <a:cubicBezTo>
                      <a:pt x="0" y="26"/>
                      <a:pt x="0" y="31"/>
                      <a:pt x="0" y="31"/>
                    </a:cubicBezTo>
                    <a:cubicBezTo>
                      <a:pt x="1" y="33"/>
                      <a:pt x="5" y="33"/>
                      <a:pt x="6" y="33"/>
                    </a:cubicBezTo>
                    <a:cubicBezTo>
                      <a:pt x="11" y="32"/>
                      <a:pt x="16" y="32"/>
                      <a:pt x="20" y="35"/>
                    </a:cubicBezTo>
                    <a:cubicBezTo>
                      <a:pt x="18" y="35"/>
                      <a:pt x="18" y="36"/>
                      <a:pt x="18" y="38"/>
                    </a:cubicBezTo>
                    <a:cubicBezTo>
                      <a:pt x="22" y="37"/>
                      <a:pt x="23" y="34"/>
                      <a:pt x="27" y="34"/>
                    </a:cubicBezTo>
                    <a:cubicBezTo>
                      <a:pt x="27" y="37"/>
                      <a:pt x="26" y="37"/>
                      <a:pt x="28" y="38"/>
                    </a:cubicBezTo>
                    <a:cubicBezTo>
                      <a:pt x="31" y="40"/>
                      <a:pt x="32" y="40"/>
                      <a:pt x="33" y="37"/>
                    </a:cubicBezTo>
                    <a:cubicBezTo>
                      <a:pt x="34" y="35"/>
                      <a:pt x="32" y="29"/>
                      <a:pt x="32" y="26"/>
                    </a:cubicBezTo>
                    <a:cubicBezTo>
                      <a:pt x="32" y="25"/>
                      <a:pt x="28" y="24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:a16="http://schemas.microsoft.com/office/drawing/2014/main" id="{7446A1EC-8343-4702-A4F8-F450E62A4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4197350"/>
                <a:ext cx="6350" cy="11113"/>
              </a:xfrm>
              <a:custGeom>
                <a:avLst/>
                <a:gdLst>
                  <a:gd name="T0" fmla="*/ 8 w 9"/>
                  <a:gd name="T1" fmla="*/ 3 h 8"/>
                  <a:gd name="T2" fmla="*/ 2 w 9"/>
                  <a:gd name="T3" fmla="*/ 5 h 8"/>
                  <a:gd name="T4" fmla="*/ 9 w 9"/>
                  <a:gd name="T5" fmla="*/ 4 h 8"/>
                  <a:gd name="T6" fmla="*/ 8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3"/>
                    </a:moveTo>
                    <a:cubicBezTo>
                      <a:pt x="7" y="2"/>
                      <a:pt x="0" y="0"/>
                      <a:pt x="2" y="5"/>
                    </a:cubicBezTo>
                    <a:cubicBezTo>
                      <a:pt x="3" y="8"/>
                      <a:pt x="8" y="6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:a16="http://schemas.microsoft.com/office/drawing/2014/main" id="{6E824181-6FBA-4A0F-9E17-1BF2D2217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51" y="3519487"/>
                <a:ext cx="14288" cy="20638"/>
              </a:xfrm>
              <a:custGeom>
                <a:avLst/>
                <a:gdLst>
                  <a:gd name="T0" fmla="*/ 4 w 21"/>
                  <a:gd name="T1" fmla="*/ 5 h 15"/>
                  <a:gd name="T2" fmla="*/ 11 w 21"/>
                  <a:gd name="T3" fmla="*/ 10 h 15"/>
                  <a:gd name="T4" fmla="*/ 6 w 21"/>
                  <a:gd name="T5" fmla="*/ 12 h 15"/>
                  <a:gd name="T6" fmla="*/ 10 w 21"/>
                  <a:gd name="T7" fmla="*/ 15 h 15"/>
                  <a:gd name="T8" fmla="*/ 14 w 21"/>
                  <a:gd name="T9" fmla="*/ 14 h 15"/>
                  <a:gd name="T10" fmla="*/ 20 w 21"/>
                  <a:gd name="T11" fmla="*/ 12 h 15"/>
                  <a:gd name="T12" fmla="*/ 21 w 21"/>
                  <a:gd name="T13" fmla="*/ 7 h 15"/>
                  <a:gd name="T14" fmla="*/ 15 w 21"/>
                  <a:gd name="T15" fmla="*/ 5 h 15"/>
                  <a:gd name="T16" fmla="*/ 11 w 21"/>
                  <a:gd name="T17" fmla="*/ 3 h 15"/>
                  <a:gd name="T18" fmla="*/ 5 w 21"/>
                  <a:gd name="T19" fmla="*/ 5 h 15"/>
                  <a:gd name="T20" fmla="*/ 4 w 21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5">
                    <a:moveTo>
                      <a:pt x="4" y="5"/>
                    </a:moveTo>
                    <a:cubicBezTo>
                      <a:pt x="4" y="10"/>
                      <a:pt x="8" y="8"/>
                      <a:pt x="11" y="10"/>
                    </a:cubicBezTo>
                    <a:cubicBezTo>
                      <a:pt x="9" y="11"/>
                      <a:pt x="8" y="11"/>
                      <a:pt x="6" y="12"/>
                    </a:cubicBezTo>
                    <a:cubicBezTo>
                      <a:pt x="7" y="12"/>
                      <a:pt x="10" y="15"/>
                      <a:pt x="10" y="15"/>
                    </a:cubicBezTo>
                    <a:cubicBezTo>
                      <a:pt x="12" y="15"/>
                      <a:pt x="13" y="14"/>
                      <a:pt x="14" y="14"/>
                    </a:cubicBezTo>
                    <a:cubicBezTo>
                      <a:pt x="16" y="13"/>
                      <a:pt x="20" y="13"/>
                      <a:pt x="20" y="12"/>
                    </a:cubicBezTo>
                    <a:cubicBezTo>
                      <a:pt x="21" y="10"/>
                      <a:pt x="19" y="9"/>
                      <a:pt x="21" y="7"/>
                    </a:cubicBezTo>
                    <a:cubicBezTo>
                      <a:pt x="19" y="6"/>
                      <a:pt x="16" y="6"/>
                      <a:pt x="15" y="5"/>
                    </a:cubicBezTo>
                    <a:cubicBezTo>
                      <a:pt x="14" y="5"/>
                      <a:pt x="13" y="3"/>
                      <a:pt x="11" y="3"/>
                    </a:cubicBezTo>
                    <a:cubicBezTo>
                      <a:pt x="9" y="1"/>
                      <a:pt x="0" y="0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9">
                <a:extLst>
                  <a:ext uri="{FF2B5EF4-FFF2-40B4-BE49-F238E27FC236}">
                    <a16:creationId xmlns:a16="http://schemas.microsoft.com/office/drawing/2014/main" id="{C23DA02B-D740-47DE-83E4-161F2333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651" y="3541712"/>
                <a:ext cx="6350" cy="7938"/>
              </a:xfrm>
              <a:custGeom>
                <a:avLst/>
                <a:gdLst>
                  <a:gd name="T0" fmla="*/ 2 w 10"/>
                  <a:gd name="T1" fmla="*/ 2 h 6"/>
                  <a:gd name="T2" fmla="*/ 5 w 10"/>
                  <a:gd name="T3" fmla="*/ 5 h 6"/>
                  <a:gd name="T4" fmla="*/ 10 w 10"/>
                  <a:gd name="T5" fmla="*/ 4 h 6"/>
                  <a:gd name="T6" fmla="*/ 2 w 10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2"/>
                    </a:moveTo>
                    <a:cubicBezTo>
                      <a:pt x="0" y="3"/>
                      <a:pt x="4" y="5"/>
                      <a:pt x="5" y="5"/>
                    </a:cubicBezTo>
                    <a:cubicBezTo>
                      <a:pt x="7" y="6"/>
                      <a:pt x="8" y="5"/>
                      <a:pt x="10" y="4"/>
                    </a:cubicBezTo>
                    <a:cubicBezTo>
                      <a:pt x="9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:a16="http://schemas.microsoft.com/office/drawing/2014/main" id="{9205E691-A1DF-4567-B1CC-5D033C463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3538537"/>
                <a:ext cx="9525" cy="7938"/>
              </a:xfrm>
              <a:custGeom>
                <a:avLst/>
                <a:gdLst>
                  <a:gd name="T0" fmla="*/ 13 w 15"/>
                  <a:gd name="T1" fmla="*/ 5 h 6"/>
                  <a:gd name="T2" fmla="*/ 15 w 15"/>
                  <a:gd name="T3" fmla="*/ 2 h 6"/>
                  <a:gd name="T4" fmla="*/ 0 w 15"/>
                  <a:gd name="T5" fmla="*/ 2 h 6"/>
                  <a:gd name="T6" fmla="*/ 13 w 15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3" y="5"/>
                    </a:moveTo>
                    <a:cubicBezTo>
                      <a:pt x="14" y="4"/>
                      <a:pt x="14" y="2"/>
                      <a:pt x="15" y="2"/>
                    </a:cubicBezTo>
                    <a:cubicBezTo>
                      <a:pt x="10" y="0"/>
                      <a:pt x="4" y="0"/>
                      <a:pt x="0" y="2"/>
                    </a:cubicBezTo>
                    <a:cubicBezTo>
                      <a:pt x="0" y="6"/>
                      <a:pt x="10" y="5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E824A8DB-3085-435F-896D-BA116EF5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51237"/>
                <a:ext cx="60325" cy="44450"/>
              </a:xfrm>
              <a:custGeom>
                <a:avLst/>
                <a:gdLst>
                  <a:gd name="T0" fmla="*/ 25 w 87"/>
                  <a:gd name="T1" fmla="*/ 27 h 32"/>
                  <a:gd name="T2" fmla="*/ 31 w 87"/>
                  <a:gd name="T3" fmla="*/ 26 h 32"/>
                  <a:gd name="T4" fmla="*/ 34 w 87"/>
                  <a:gd name="T5" fmla="*/ 30 h 32"/>
                  <a:gd name="T6" fmla="*/ 39 w 87"/>
                  <a:gd name="T7" fmla="*/ 27 h 32"/>
                  <a:gd name="T8" fmla="*/ 40 w 87"/>
                  <a:gd name="T9" fmla="*/ 29 h 32"/>
                  <a:gd name="T10" fmla="*/ 41 w 87"/>
                  <a:gd name="T11" fmla="*/ 26 h 32"/>
                  <a:gd name="T12" fmla="*/ 43 w 87"/>
                  <a:gd name="T13" fmla="*/ 30 h 32"/>
                  <a:gd name="T14" fmla="*/ 53 w 87"/>
                  <a:gd name="T15" fmla="*/ 31 h 32"/>
                  <a:gd name="T16" fmla="*/ 53 w 87"/>
                  <a:gd name="T17" fmla="*/ 29 h 32"/>
                  <a:gd name="T18" fmla="*/ 59 w 87"/>
                  <a:gd name="T19" fmla="*/ 28 h 32"/>
                  <a:gd name="T20" fmla="*/ 67 w 87"/>
                  <a:gd name="T21" fmla="*/ 30 h 32"/>
                  <a:gd name="T22" fmla="*/ 66 w 87"/>
                  <a:gd name="T23" fmla="*/ 26 h 32"/>
                  <a:gd name="T24" fmla="*/ 70 w 87"/>
                  <a:gd name="T25" fmla="*/ 30 h 32"/>
                  <a:gd name="T26" fmla="*/ 76 w 87"/>
                  <a:gd name="T27" fmla="*/ 31 h 32"/>
                  <a:gd name="T28" fmla="*/ 83 w 87"/>
                  <a:gd name="T29" fmla="*/ 30 h 32"/>
                  <a:gd name="T30" fmla="*/ 87 w 87"/>
                  <a:gd name="T31" fmla="*/ 26 h 32"/>
                  <a:gd name="T32" fmla="*/ 83 w 87"/>
                  <a:gd name="T33" fmla="*/ 24 h 32"/>
                  <a:gd name="T34" fmla="*/ 87 w 87"/>
                  <a:gd name="T35" fmla="*/ 21 h 32"/>
                  <a:gd name="T36" fmla="*/ 70 w 87"/>
                  <a:gd name="T37" fmla="*/ 16 h 32"/>
                  <a:gd name="T38" fmla="*/ 63 w 87"/>
                  <a:gd name="T39" fmla="*/ 16 h 32"/>
                  <a:gd name="T40" fmla="*/ 54 w 87"/>
                  <a:gd name="T41" fmla="*/ 18 h 32"/>
                  <a:gd name="T42" fmla="*/ 56 w 87"/>
                  <a:gd name="T43" fmla="*/ 20 h 32"/>
                  <a:gd name="T44" fmla="*/ 47 w 87"/>
                  <a:gd name="T45" fmla="*/ 18 h 32"/>
                  <a:gd name="T46" fmla="*/ 43 w 87"/>
                  <a:gd name="T47" fmla="*/ 19 h 32"/>
                  <a:gd name="T48" fmla="*/ 39 w 87"/>
                  <a:gd name="T49" fmla="*/ 16 h 32"/>
                  <a:gd name="T50" fmla="*/ 33 w 87"/>
                  <a:gd name="T51" fmla="*/ 12 h 32"/>
                  <a:gd name="T52" fmla="*/ 38 w 87"/>
                  <a:gd name="T53" fmla="*/ 10 h 32"/>
                  <a:gd name="T54" fmla="*/ 34 w 87"/>
                  <a:gd name="T55" fmla="*/ 8 h 32"/>
                  <a:gd name="T56" fmla="*/ 31 w 87"/>
                  <a:gd name="T57" fmla="*/ 5 h 32"/>
                  <a:gd name="T58" fmla="*/ 22 w 87"/>
                  <a:gd name="T59" fmla="*/ 5 h 32"/>
                  <a:gd name="T60" fmla="*/ 15 w 87"/>
                  <a:gd name="T61" fmla="*/ 2 h 32"/>
                  <a:gd name="T62" fmla="*/ 5 w 87"/>
                  <a:gd name="T63" fmla="*/ 1 h 32"/>
                  <a:gd name="T64" fmla="*/ 4 w 87"/>
                  <a:gd name="T65" fmla="*/ 7 h 32"/>
                  <a:gd name="T66" fmla="*/ 13 w 87"/>
                  <a:gd name="T67" fmla="*/ 10 h 32"/>
                  <a:gd name="T68" fmla="*/ 21 w 87"/>
                  <a:gd name="T69" fmla="*/ 11 h 32"/>
                  <a:gd name="T70" fmla="*/ 24 w 87"/>
                  <a:gd name="T71" fmla="*/ 18 h 32"/>
                  <a:gd name="T72" fmla="*/ 25 w 87"/>
                  <a:gd name="T73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32">
                    <a:moveTo>
                      <a:pt x="25" y="27"/>
                    </a:moveTo>
                    <a:cubicBezTo>
                      <a:pt x="26" y="30"/>
                      <a:pt x="29" y="27"/>
                      <a:pt x="31" y="26"/>
                    </a:cubicBezTo>
                    <a:cubicBezTo>
                      <a:pt x="32" y="29"/>
                      <a:pt x="32" y="29"/>
                      <a:pt x="34" y="30"/>
                    </a:cubicBezTo>
                    <a:cubicBezTo>
                      <a:pt x="36" y="30"/>
                      <a:pt x="38" y="30"/>
                      <a:pt x="39" y="27"/>
                    </a:cubicBezTo>
                    <a:cubicBezTo>
                      <a:pt x="39" y="28"/>
                      <a:pt x="40" y="28"/>
                      <a:pt x="40" y="29"/>
                    </a:cubicBezTo>
                    <a:cubicBezTo>
                      <a:pt x="40" y="28"/>
                      <a:pt x="41" y="27"/>
                      <a:pt x="41" y="26"/>
                    </a:cubicBezTo>
                    <a:cubicBezTo>
                      <a:pt x="43" y="27"/>
                      <a:pt x="41" y="30"/>
                      <a:pt x="43" y="30"/>
                    </a:cubicBezTo>
                    <a:cubicBezTo>
                      <a:pt x="47" y="31"/>
                      <a:pt x="50" y="31"/>
                      <a:pt x="53" y="31"/>
                    </a:cubicBezTo>
                    <a:cubicBezTo>
                      <a:pt x="52" y="30"/>
                      <a:pt x="53" y="30"/>
                      <a:pt x="53" y="29"/>
                    </a:cubicBezTo>
                    <a:cubicBezTo>
                      <a:pt x="54" y="31"/>
                      <a:pt x="59" y="32"/>
                      <a:pt x="59" y="28"/>
                    </a:cubicBezTo>
                    <a:cubicBezTo>
                      <a:pt x="60" y="32"/>
                      <a:pt x="65" y="30"/>
                      <a:pt x="67" y="30"/>
                    </a:cubicBezTo>
                    <a:cubicBezTo>
                      <a:pt x="67" y="28"/>
                      <a:pt x="66" y="27"/>
                      <a:pt x="66" y="26"/>
                    </a:cubicBezTo>
                    <a:cubicBezTo>
                      <a:pt x="70" y="26"/>
                      <a:pt x="68" y="29"/>
                      <a:pt x="70" y="30"/>
                    </a:cubicBezTo>
                    <a:cubicBezTo>
                      <a:pt x="72" y="30"/>
                      <a:pt x="73" y="32"/>
                      <a:pt x="76" y="31"/>
                    </a:cubicBezTo>
                    <a:cubicBezTo>
                      <a:pt x="77" y="31"/>
                      <a:pt x="83" y="31"/>
                      <a:pt x="83" y="30"/>
                    </a:cubicBezTo>
                    <a:cubicBezTo>
                      <a:pt x="84" y="26"/>
                      <a:pt x="85" y="26"/>
                      <a:pt x="87" y="26"/>
                    </a:cubicBezTo>
                    <a:cubicBezTo>
                      <a:pt x="86" y="24"/>
                      <a:pt x="85" y="24"/>
                      <a:pt x="83" y="24"/>
                    </a:cubicBezTo>
                    <a:cubicBezTo>
                      <a:pt x="84" y="23"/>
                      <a:pt x="85" y="22"/>
                      <a:pt x="87" y="21"/>
                    </a:cubicBezTo>
                    <a:cubicBezTo>
                      <a:pt x="82" y="17"/>
                      <a:pt x="76" y="14"/>
                      <a:pt x="70" y="16"/>
                    </a:cubicBezTo>
                    <a:cubicBezTo>
                      <a:pt x="68" y="16"/>
                      <a:pt x="65" y="15"/>
                      <a:pt x="63" y="16"/>
                    </a:cubicBezTo>
                    <a:cubicBezTo>
                      <a:pt x="59" y="17"/>
                      <a:pt x="57" y="18"/>
                      <a:pt x="54" y="18"/>
                    </a:cubicBezTo>
                    <a:cubicBezTo>
                      <a:pt x="55" y="19"/>
                      <a:pt x="55" y="20"/>
                      <a:pt x="56" y="20"/>
                    </a:cubicBezTo>
                    <a:cubicBezTo>
                      <a:pt x="53" y="19"/>
                      <a:pt x="49" y="18"/>
                      <a:pt x="47" y="18"/>
                    </a:cubicBezTo>
                    <a:cubicBezTo>
                      <a:pt x="45" y="18"/>
                      <a:pt x="44" y="20"/>
                      <a:pt x="43" y="19"/>
                    </a:cubicBezTo>
                    <a:cubicBezTo>
                      <a:pt x="41" y="18"/>
                      <a:pt x="40" y="17"/>
                      <a:pt x="39" y="16"/>
                    </a:cubicBezTo>
                    <a:cubicBezTo>
                      <a:pt x="38" y="16"/>
                      <a:pt x="33" y="12"/>
                      <a:pt x="33" y="12"/>
                    </a:cubicBezTo>
                    <a:cubicBezTo>
                      <a:pt x="32" y="10"/>
                      <a:pt x="38" y="13"/>
                      <a:pt x="38" y="10"/>
                    </a:cubicBezTo>
                    <a:cubicBezTo>
                      <a:pt x="37" y="10"/>
                      <a:pt x="35" y="9"/>
                      <a:pt x="34" y="8"/>
                    </a:cubicBezTo>
                    <a:cubicBezTo>
                      <a:pt x="31" y="8"/>
                      <a:pt x="33" y="7"/>
                      <a:pt x="31" y="5"/>
                    </a:cubicBezTo>
                    <a:cubicBezTo>
                      <a:pt x="28" y="3"/>
                      <a:pt x="25" y="6"/>
                      <a:pt x="22" y="5"/>
                    </a:cubicBezTo>
                    <a:cubicBezTo>
                      <a:pt x="19" y="5"/>
                      <a:pt x="17" y="2"/>
                      <a:pt x="15" y="2"/>
                    </a:cubicBezTo>
                    <a:cubicBezTo>
                      <a:pt x="11" y="1"/>
                      <a:pt x="8" y="0"/>
                      <a:pt x="5" y="1"/>
                    </a:cubicBezTo>
                    <a:cubicBezTo>
                      <a:pt x="0" y="2"/>
                      <a:pt x="1" y="4"/>
                      <a:pt x="4" y="7"/>
                    </a:cubicBezTo>
                    <a:cubicBezTo>
                      <a:pt x="8" y="11"/>
                      <a:pt x="10" y="10"/>
                      <a:pt x="13" y="10"/>
                    </a:cubicBezTo>
                    <a:cubicBezTo>
                      <a:pt x="17" y="10"/>
                      <a:pt x="18" y="8"/>
                      <a:pt x="21" y="11"/>
                    </a:cubicBezTo>
                    <a:cubicBezTo>
                      <a:pt x="22" y="13"/>
                      <a:pt x="26" y="16"/>
                      <a:pt x="24" y="18"/>
                    </a:cubicBezTo>
                    <a:cubicBezTo>
                      <a:pt x="22" y="22"/>
                      <a:pt x="23" y="23"/>
                      <a:pt x="2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:a16="http://schemas.microsoft.com/office/drawing/2014/main" id="{1679F93B-84A1-4830-B021-9B2742CF3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6" y="3556000"/>
                <a:ext cx="4763" cy="6350"/>
              </a:xfrm>
              <a:custGeom>
                <a:avLst/>
                <a:gdLst>
                  <a:gd name="T0" fmla="*/ 2 w 7"/>
                  <a:gd name="T1" fmla="*/ 0 h 5"/>
                  <a:gd name="T2" fmla="*/ 5 w 7"/>
                  <a:gd name="T3" fmla="*/ 4 h 5"/>
                  <a:gd name="T4" fmla="*/ 5 w 7"/>
                  <a:gd name="T5" fmla="*/ 2 h 5"/>
                  <a:gd name="T6" fmla="*/ 2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0" y="2"/>
                      <a:pt x="4" y="5"/>
                      <a:pt x="5" y="4"/>
                    </a:cubicBezTo>
                    <a:cubicBezTo>
                      <a:pt x="5" y="4"/>
                      <a:pt x="5" y="2"/>
                      <a:pt x="5" y="2"/>
                    </a:cubicBezTo>
                    <a:cubicBezTo>
                      <a:pt x="7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:a16="http://schemas.microsoft.com/office/drawing/2014/main" id="{5CE05BCB-28A0-4035-9FD3-A57A246C1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063" y="3436937"/>
                <a:ext cx="106363" cy="131763"/>
              </a:xfrm>
              <a:custGeom>
                <a:avLst/>
                <a:gdLst>
                  <a:gd name="T0" fmla="*/ 8 w 152"/>
                  <a:gd name="T1" fmla="*/ 29 h 93"/>
                  <a:gd name="T2" fmla="*/ 34 w 152"/>
                  <a:gd name="T3" fmla="*/ 26 h 93"/>
                  <a:gd name="T4" fmla="*/ 13 w 152"/>
                  <a:gd name="T5" fmla="*/ 33 h 93"/>
                  <a:gd name="T6" fmla="*/ 38 w 152"/>
                  <a:gd name="T7" fmla="*/ 30 h 93"/>
                  <a:gd name="T8" fmla="*/ 37 w 152"/>
                  <a:gd name="T9" fmla="*/ 37 h 93"/>
                  <a:gd name="T10" fmla="*/ 45 w 152"/>
                  <a:gd name="T11" fmla="*/ 33 h 93"/>
                  <a:gd name="T12" fmla="*/ 50 w 152"/>
                  <a:gd name="T13" fmla="*/ 33 h 93"/>
                  <a:gd name="T14" fmla="*/ 53 w 152"/>
                  <a:gd name="T15" fmla="*/ 36 h 93"/>
                  <a:gd name="T16" fmla="*/ 73 w 152"/>
                  <a:gd name="T17" fmla="*/ 26 h 93"/>
                  <a:gd name="T18" fmla="*/ 71 w 152"/>
                  <a:gd name="T19" fmla="*/ 34 h 93"/>
                  <a:gd name="T20" fmla="*/ 53 w 152"/>
                  <a:gd name="T21" fmla="*/ 49 h 93"/>
                  <a:gd name="T22" fmla="*/ 28 w 152"/>
                  <a:gd name="T23" fmla="*/ 40 h 93"/>
                  <a:gd name="T24" fmla="*/ 44 w 152"/>
                  <a:gd name="T25" fmla="*/ 61 h 93"/>
                  <a:gd name="T26" fmla="*/ 28 w 152"/>
                  <a:gd name="T27" fmla="*/ 69 h 93"/>
                  <a:gd name="T28" fmla="*/ 35 w 152"/>
                  <a:gd name="T29" fmla="*/ 76 h 93"/>
                  <a:gd name="T30" fmla="*/ 33 w 152"/>
                  <a:gd name="T31" fmla="*/ 78 h 93"/>
                  <a:gd name="T32" fmla="*/ 19 w 152"/>
                  <a:gd name="T33" fmla="*/ 73 h 93"/>
                  <a:gd name="T34" fmla="*/ 17 w 152"/>
                  <a:gd name="T35" fmla="*/ 82 h 93"/>
                  <a:gd name="T36" fmla="*/ 12 w 152"/>
                  <a:gd name="T37" fmla="*/ 87 h 93"/>
                  <a:gd name="T38" fmla="*/ 23 w 152"/>
                  <a:gd name="T39" fmla="*/ 88 h 93"/>
                  <a:gd name="T40" fmla="*/ 34 w 152"/>
                  <a:gd name="T41" fmla="*/ 90 h 93"/>
                  <a:gd name="T42" fmla="*/ 43 w 152"/>
                  <a:gd name="T43" fmla="*/ 86 h 93"/>
                  <a:gd name="T44" fmla="*/ 53 w 152"/>
                  <a:gd name="T45" fmla="*/ 88 h 93"/>
                  <a:gd name="T46" fmla="*/ 63 w 152"/>
                  <a:gd name="T47" fmla="*/ 91 h 93"/>
                  <a:gd name="T48" fmla="*/ 68 w 152"/>
                  <a:gd name="T49" fmla="*/ 89 h 93"/>
                  <a:gd name="T50" fmla="*/ 69 w 152"/>
                  <a:gd name="T51" fmla="*/ 83 h 93"/>
                  <a:gd name="T52" fmla="*/ 63 w 152"/>
                  <a:gd name="T53" fmla="*/ 82 h 93"/>
                  <a:gd name="T54" fmla="*/ 68 w 152"/>
                  <a:gd name="T55" fmla="*/ 70 h 93"/>
                  <a:gd name="T56" fmla="*/ 82 w 152"/>
                  <a:gd name="T57" fmla="*/ 65 h 93"/>
                  <a:gd name="T58" fmla="*/ 85 w 152"/>
                  <a:gd name="T59" fmla="*/ 61 h 93"/>
                  <a:gd name="T60" fmla="*/ 85 w 152"/>
                  <a:gd name="T61" fmla="*/ 57 h 93"/>
                  <a:gd name="T62" fmla="*/ 92 w 152"/>
                  <a:gd name="T63" fmla="*/ 51 h 93"/>
                  <a:gd name="T64" fmla="*/ 99 w 152"/>
                  <a:gd name="T65" fmla="*/ 49 h 93"/>
                  <a:gd name="T66" fmla="*/ 99 w 152"/>
                  <a:gd name="T67" fmla="*/ 42 h 93"/>
                  <a:gd name="T68" fmla="*/ 119 w 152"/>
                  <a:gd name="T69" fmla="*/ 34 h 93"/>
                  <a:gd name="T70" fmla="*/ 108 w 152"/>
                  <a:gd name="T71" fmla="*/ 30 h 93"/>
                  <a:gd name="T72" fmla="*/ 115 w 152"/>
                  <a:gd name="T73" fmla="*/ 22 h 93"/>
                  <a:gd name="T74" fmla="*/ 152 w 152"/>
                  <a:gd name="T75" fmla="*/ 12 h 93"/>
                  <a:gd name="T76" fmla="*/ 117 w 152"/>
                  <a:gd name="T77" fmla="*/ 9 h 93"/>
                  <a:gd name="T78" fmla="*/ 109 w 152"/>
                  <a:gd name="T79" fmla="*/ 0 h 93"/>
                  <a:gd name="T80" fmla="*/ 95 w 152"/>
                  <a:gd name="T81" fmla="*/ 8 h 93"/>
                  <a:gd name="T82" fmla="*/ 72 w 152"/>
                  <a:gd name="T83" fmla="*/ 2 h 93"/>
                  <a:gd name="T84" fmla="*/ 71 w 152"/>
                  <a:gd name="T85" fmla="*/ 5 h 93"/>
                  <a:gd name="T86" fmla="*/ 59 w 152"/>
                  <a:gd name="T87" fmla="*/ 6 h 93"/>
                  <a:gd name="T88" fmla="*/ 46 w 152"/>
                  <a:gd name="T89" fmla="*/ 11 h 93"/>
                  <a:gd name="T90" fmla="*/ 45 w 152"/>
                  <a:gd name="T91" fmla="*/ 16 h 93"/>
                  <a:gd name="T92" fmla="*/ 30 w 152"/>
                  <a:gd name="T93" fmla="*/ 10 h 93"/>
                  <a:gd name="T94" fmla="*/ 25 w 152"/>
                  <a:gd name="T95" fmla="*/ 14 h 93"/>
                  <a:gd name="T96" fmla="*/ 13 w 152"/>
                  <a:gd name="T97" fmla="*/ 20 h 93"/>
                  <a:gd name="T98" fmla="*/ 8 w 152"/>
                  <a:gd name="T99" fmla="*/ 2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" h="93">
                    <a:moveTo>
                      <a:pt x="16" y="23"/>
                    </a:moveTo>
                    <a:cubicBezTo>
                      <a:pt x="13" y="25"/>
                      <a:pt x="11" y="27"/>
                      <a:pt x="8" y="29"/>
                    </a:cubicBezTo>
                    <a:cubicBezTo>
                      <a:pt x="13" y="32"/>
                      <a:pt x="16" y="30"/>
                      <a:pt x="22" y="30"/>
                    </a:cubicBezTo>
                    <a:cubicBezTo>
                      <a:pt x="26" y="30"/>
                      <a:pt x="30" y="28"/>
                      <a:pt x="34" y="26"/>
                    </a:cubicBezTo>
                    <a:cubicBezTo>
                      <a:pt x="30" y="29"/>
                      <a:pt x="28" y="30"/>
                      <a:pt x="23" y="30"/>
                    </a:cubicBezTo>
                    <a:cubicBezTo>
                      <a:pt x="19" y="31"/>
                      <a:pt x="17" y="31"/>
                      <a:pt x="13" y="33"/>
                    </a:cubicBezTo>
                    <a:cubicBezTo>
                      <a:pt x="17" y="34"/>
                      <a:pt x="22" y="36"/>
                      <a:pt x="25" y="34"/>
                    </a:cubicBezTo>
                    <a:cubicBezTo>
                      <a:pt x="30" y="31"/>
                      <a:pt x="32" y="30"/>
                      <a:pt x="38" y="30"/>
                    </a:cubicBezTo>
                    <a:cubicBezTo>
                      <a:pt x="32" y="32"/>
                      <a:pt x="30" y="32"/>
                      <a:pt x="26" y="36"/>
                    </a:cubicBezTo>
                    <a:cubicBezTo>
                      <a:pt x="30" y="36"/>
                      <a:pt x="33" y="37"/>
                      <a:pt x="37" y="37"/>
                    </a:cubicBezTo>
                    <a:cubicBezTo>
                      <a:pt x="39" y="37"/>
                      <a:pt x="40" y="38"/>
                      <a:pt x="40" y="35"/>
                    </a:cubicBezTo>
                    <a:cubicBezTo>
                      <a:pt x="41" y="34"/>
                      <a:pt x="43" y="33"/>
                      <a:pt x="45" y="33"/>
                    </a:cubicBezTo>
                    <a:cubicBezTo>
                      <a:pt x="44" y="34"/>
                      <a:pt x="43" y="34"/>
                      <a:pt x="43" y="35"/>
                    </a:cubicBezTo>
                    <a:cubicBezTo>
                      <a:pt x="45" y="34"/>
                      <a:pt x="48" y="34"/>
                      <a:pt x="50" y="33"/>
                    </a:cubicBezTo>
                    <a:cubicBezTo>
                      <a:pt x="48" y="34"/>
                      <a:pt x="46" y="36"/>
                      <a:pt x="45" y="37"/>
                    </a:cubicBezTo>
                    <a:cubicBezTo>
                      <a:pt x="47" y="36"/>
                      <a:pt x="50" y="36"/>
                      <a:pt x="53" y="36"/>
                    </a:cubicBezTo>
                    <a:cubicBezTo>
                      <a:pt x="55" y="35"/>
                      <a:pt x="59" y="35"/>
                      <a:pt x="60" y="34"/>
                    </a:cubicBezTo>
                    <a:cubicBezTo>
                      <a:pt x="64" y="30"/>
                      <a:pt x="68" y="28"/>
                      <a:pt x="73" y="26"/>
                    </a:cubicBezTo>
                    <a:cubicBezTo>
                      <a:pt x="71" y="28"/>
                      <a:pt x="69" y="30"/>
                      <a:pt x="67" y="32"/>
                    </a:cubicBezTo>
                    <a:cubicBezTo>
                      <a:pt x="68" y="32"/>
                      <a:pt x="69" y="33"/>
                      <a:pt x="71" y="34"/>
                    </a:cubicBezTo>
                    <a:cubicBezTo>
                      <a:pt x="62" y="36"/>
                      <a:pt x="53" y="38"/>
                      <a:pt x="44" y="40"/>
                    </a:cubicBezTo>
                    <a:cubicBezTo>
                      <a:pt x="47" y="43"/>
                      <a:pt x="50" y="46"/>
                      <a:pt x="53" y="49"/>
                    </a:cubicBezTo>
                    <a:cubicBezTo>
                      <a:pt x="50" y="47"/>
                      <a:pt x="45" y="42"/>
                      <a:pt x="41" y="40"/>
                    </a:cubicBezTo>
                    <a:cubicBezTo>
                      <a:pt x="40" y="40"/>
                      <a:pt x="27" y="40"/>
                      <a:pt x="28" y="40"/>
                    </a:cubicBezTo>
                    <a:cubicBezTo>
                      <a:pt x="24" y="47"/>
                      <a:pt x="31" y="47"/>
                      <a:pt x="35" y="50"/>
                    </a:cubicBezTo>
                    <a:cubicBezTo>
                      <a:pt x="39" y="53"/>
                      <a:pt x="42" y="57"/>
                      <a:pt x="44" y="61"/>
                    </a:cubicBezTo>
                    <a:cubicBezTo>
                      <a:pt x="38" y="58"/>
                      <a:pt x="29" y="57"/>
                      <a:pt x="24" y="62"/>
                    </a:cubicBezTo>
                    <a:cubicBezTo>
                      <a:pt x="20" y="67"/>
                      <a:pt x="23" y="67"/>
                      <a:pt x="28" y="69"/>
                    </a:cubicBezTo>
                    <a:cubicBezTo>
                      <a:pt x="31" y="70"/>
                      <a:pt x="34" y="65"/>
                      <a:pt x="36" y="63"/>
                    </a:cubicBezTo>
                    <a:cubicBezTo>
                      <a:pt x="34" y="68"/>
                      <a:pt x="30" y="72"/>
                      <a:pt x="35" y="76"/>
                    </a:cubicBezTo>
                    <a:cubicBezTo>
                      <a:pt x="39" y="78"/>
                      <a:pt x="45" y="72"/>
                      <a:pt x="46" y="70"/>
                    </a:cubicBezTo>
                    <a:cubicBezTo>
                      <a:pt x="43" y="76"/>
                      <a:pt x="40" y="80"/>
                      <a:pt x="33" y="78"/>
                    </a:cubicBezTo>
                    <a:cubicBezTo>
                      <a:pt x="30" y="77"/>
                      <a:pt x="30" y="73"/>
                      <a:pt x="27" y="72"/>
                    </a:cubicBezTo>
                    <a:cubicBezTo>
                      <a:pt x="24" y="72"/>
                      <a:pt x="22" y="72"/>
                      <a:pt x="19" y="73"/>
                    </a:cubicBezTo>
                    <a:cubicBezTo>
                      <a:pt x="21" y="77"/>
                      <a:pt x="21" y="77"/>
                      <a:pt x="25" y="78"/>
                    </a:cubicBezTo>
                    <a:cubicBezTo>
                      <a:pt x="22" y="81"/>
                      <a:pt x="20" y="80"/>
                      <a:pt x="17" y="82"/>
                    </a:cubicBezTo>
                    <a:cubicBezTo>
                      <a:pt x="16" y="82"/>
                      <a:pt x="13" y="82"/>
                      <a:pt x="12" y="84"/>
                    </a:cubicBezTo>
                    <a:cubicBezTo>
                      <a:pt x="11" y="84"/>
                      <a:pt x="13" y="86"/>
                      <a:pt x="12" y="87"/>
                    </a:cubicBezTo>
                    <a:cubicBezTo>
                      <a:pt x="14" y="90"/>
                      <a:pt x="15" y="88"/>
                      <a:pt x="16" y="86"/>
                    </a:cubicBezTo>
                    <a:cubicBezTo>
                      <a:pt x="17" y="89"/>
                      <a:pt x="22" y="92"/>
                      <a:pt x="23" y="88"/>
                    </a:cubicBezTo>
                    <a:cubicBezTo>
                      <a:pt x="23" y="91"/>
                      <a:pt x="25" y="89"/>
                      <a:pt x="27" y="89"/>
                    </a:cubicBezTo>
                    <a:cubicBezTo>
                      <a:pt x="30" y="90"/>
                      <a:pt x="32" y="90"/>
                      <a:pt x="34" y="90"/>
                    </a:cubicBezTo>
                    <a:cubicBezTo>
                      <a:pt x="37" y="90"/>
                      <a:pt x="38" y="87"/>
                      <a:pt x="39" y="88"/>
                    </a:cubicBezTo>
                    <a:cubicBezTo>
                      <a:pt x="41" y="88"/>
                      <a:pt x="44" y="90"/>
                      <a:pt x="43" y="86"/>
                    </a:cubicBezTo>
                    <a:cubicBezTo>
                      <a:pt x="44" y="89"/>
                      <a:pt x="49" y="92"/>
                      <a:pt x="49" y="87"/>
                    </a:cubicBezTo>
                    <a:cubicBezTo>
                      <a:pt x="51" y="90"/>
                      <a:pt x="52" y="86"/>
                      <a:pt x="53" y="88"/>
                    </a:cubicBezTo>
                    <a:cubicBezTo>
                      <a:pt x="55" y="90"/>
                      <a:pt x="55" y="91"/>
                      <a:pt x="54" y="93"/>
                    </a:cubicBezTo>
                    <a:cubicBezTo>
                      <a:pt x="57" y="93"/>
                      <a:pt x="60" y="91"/>
                      <a:pt x="63" y="91"/>
                    </a:cubicBezTo>
                    <a:cubicBezTo>
                      <a:pt x="64" y="90"/>
                      <a:pt x="64" y="88"/>
                      <a:pt x="65" y="88"/>
                    </a:cubicBezTo>
                    <a:cubicBezTo>
                      <a:pt x="66" y="88"/>
                      <a:pt x="66" y="89"/>
                      <a:pt x="68" y="89"/>
                    </a:cubicBezTo>
                    <a:cubicBezTo>
                      <a:pt x="68" y="88"/>
                      <a:pt x="71" y="88"/>
                      <a:pt x="71" y="87"/>
                    </a:cubicBezTo>
                    <a:cubicBezTo>
                      <a:pt x="70" y="86"/>
                      <a:pt x="71" y="84"/>
                      <a:pt x="69" y="83"/>
                    </a:cubicBezTo>
                    <a:cubicBezTo>
                      <a:pt x="68" y="82"/>
                      <a:pt x="68" y="81"/>
                      <a:pt x="66" y="82"/>
                    </a:cubicBezTo>
                    <a:cubicBezTo>
                      <a:pt x="64" y="84"/>
                      <a:pt x="64" y="84"/>
                      <a:pt x="63" y="82"/>
                    </a:cubicBezTo>
                    <a:cubicBezTo>
                      <a:pt x="62" y="80"/>
                      <a:pt x="67" y="76"/>
                      <a:pt x="68" y="76"/>
                    </a:cubicBezTo>
                    <a:cubicBezTo>
                      <a:pt x="71" y="73"/>
                      <a:pt x="66" y="71"/>
                      <a:pt x="68" y="70"/>
                    </a:cubicBezTo>
                    <a:cubicBezTo>
                      <a:pt x="69" y="69"/>
                      <a:pt x="73" y="72"/>
                      <a:pt x="75" y="71"/>
                    </a:cubicBezTo>
                    <a:cubicBezTo>
                      <a:pt x="78" y="70"/>
                      <a:pt x="79" y="69"/>
                      <a:pt x="82" y="65"/>
                    </a:cubicBezTo>
                    <a:cubicBezTo>
                      <a:pt x="80" y="65"/>
                      <a:pt x="78" y="64"/>
                      <a:pt x="76" y="63"/>
                    </a:cubicBezTo>
                    <a:cubicBezTo>
                      <a:pt x="79" y="63"/>
                      <a:pt x="82" y="62"/>
                      <a:pt x="85" y="61"/>
                    </a:cubicBezTo>
                    <a:cubicBezTo>
                      <a:pt x="85" y="58"/>
                      <a:pt x="78" y="57"/>
                      <a:pt x="75" y="57"/>
                    </a:cubicBezTo>
                    <a:cubicBezTo>
                      <a:pt x="79" y="57"/>
                      <a:pt x="82" y="57"/>
                      <a:pt x="85" y="57"/>
                    </a:cubicBezTo>
                    <a:cubicBezTo>
                      <a:pt x="86" y="53"/>
                      <a:pt x="76" y="54"/>
                      <a:pt x="74" y="53"/>
                    </a:cubicBezTo>
                    <a:cubicBezTo>
                      <a:pt x="80" y="53"/>
                      <a:pt x="87" y="52"/>
                      <a:pt x="92" y="51"/>
                    </a:cubicBezTo>
                    <a:cubicBezTo>
                      <a:pt x="92" y="50"/>
                      <a:pt x="92" y="49"/>
                      <a:pt x="92" y="47"/>
                    </a:cubicBezTo>
                    <a:cubicBezTo>
                      <a:pt x="94" y="48"/>
                      <a:pt x="97" y="50"/>
                      <a:pt x="99" y="49"/>
                    </a:cubicBezTo>
                    <a:cubicBezTo>
                      <a:pt x="102" y="47"/>
                      <a:pt x="103" y="46"/>
                      <a:pt x="106" y="43"/>
                    </a:cubicBezTo>
                    <a:cubicBezTo>
                      <a:pt x="103" y="42"/>
                      <a:pt x="101" y="42"/>
                      <a:pt x="99" y="42"/>
                    </a:cubicBezTo>
                    <a:cubicBezTo>
                      <a:pt x="103" y="42"/>
                      <a:pt x="106" y="41"/>
                      <a:pt x="110" y="40"/>
                    </a:cubicBezTo>
                    <a:cubicBezTo>
                      <a:pt x="113" y="40"/>
                      <a:pt x="116" y="36"/>
                      <a:pt x="119" y="34"/>
                    </a:cubicBezTo>
                    <a:cubicBezTo>
                      <a:pt x="122" y="32"/>
                      <a:pt x="135" y="28"/>
                      <a:pt x="135" y="24"/>
                    </a:cubicBezTo>
                    <a:cubicBezTo>
                      <a:pt x="126" y="26"/>
                      <a:pt x="117" y="28"/>
                      <a:pt x="108" y="30"/>
                    </a:cubicBezTo>
                    <a:cubicBezTo>
                      <a:pt x="113" y="28"/>
                      <a:pt x="119" y="26"/>
                      <a:pt x="124" y="24"/>
                    </a:cubicBezTo>
                    <a:cubicBezTo>
                      <a:pt x="121" y="24"/>
                      <a:pt x="118" y="23"/>
                      <a:pt x="115" y="22"/>
                    </a:cubicBezTo>
                    <a:cubicBezTo>
                      <a:pt x="122" y="21"/>
                      <a:pt x="129" y="21"/>
                      <a:pt x="136" y="21"/>
                    </a:cubicBezTo>
                    <a:cubicBezTo>
                      <a:pt x="141" y="20"/>
                      <a:pt x="147" y="15"/>
                      <a:pt x="152" y="12"/>
                    </a:cubicBezTo>
                    <a:cubicBezTo>
                      <a:pt x="146" y="9"/>
                      <a:pt x="140" y="8"/>
                      <a:pt x="134" y="7"/>
                    </a:cubicBezTo>
                    <a:cubicBezTo>
                      <a:pt x="128" y="6"/>
                      <a:pt x="123" y="7"/>
                      <a:pt x="117" y="9"/>
                    </a:cubicBezTo>
                    <a:cubicBezTo>
                      <a:pt x="120" y="7"/>
                      <a:pt x="124" y="5"/>
                      <a:pt x="126" y="3"/>
                    </a:cubicBezTo>
                    <a:cubicBezTo>
                      <a:pt x="120" y="3"/>
                      <a:pt x="115" y="0"/>
                      <a:pt x="109" y="0"/>
                    </a:cubicBezTo>
                    <a:cubicBezTo>
                      <a:pt x="104" y="0"/>
                      <a:pt x="98" y="3"/>
                      <a:pt x="92" y="3"/>
                    </a:cubicBezTo>
                    <a:cubicBezTo>
                      <a:pt x="93" y="5"/>
                      <a:pt x="94" y="7"/>
                      <a:pt x="95" y="8"/>
                    </a:cubicBezTo>
                    <a:cubicBezTo>
                      <a:pt x="92" y="6"/>
                      <a:pt x="89" y="3"/>
                      <a:pt x="85" y="3"/>
                    </a:cubicBezTo>
                    <a:cubicBezTo>
                      <a:pt x="81" y="3"/>
                      <a:pt x="76" y="2"/>
                      <a:pt x="72" y="2"/>
                    </a:cubicBezTo>
                    <a:cubicBezTo>
                      <a:pt x="75" y="5"/>
                      <a:pt x="78" y="7"/>
                      <a:pt x="80" y="9"/>
                    </a:cubicBezTo>
                    <a:cubicBezTo>
                      <a:pt x="77" y="8"/>
                      <a:pt x="74" y="7"/>
                      <a:pt x="71" y="5"/>
                    </a:cubicBezTo>
                    <a:cubicBezTo>
                      <a:pt x="69" y="5"/>
                      <a:pt x="64" y="3"/>
                      <a:pt x="62" y="3"/>
                    </a:cubicBezTo>
                    <a:cubicBezTo>
                      <a:pt x="61" y="4"/>
                      <a:pt x="60" y="6"/>
                      <a:pt x="59" y="6"/>
                    </a:cubicBezTo>
                    <a:cubicBezTo>
                      <a:pt x="57" y="6"/>
                      <a:pt x="55" y="6"/>
                      <a:pt x="53" y="6"/>
                    </a:cubicBezTo>
                    <a:cubicBezTo>
                      <a:pt x="51" y="7"/>
                      <a:pt x="48" y="10"/>
                      <a:pt x="46" y="11"/>
                    </a:cubicBezTo>
                    <a:cubicBezTo>
                      <a:pt x="52" y="15"/>
                      <a:pt x="57" y="17"/>
                      <a:pt x="62" y="21"/>
                    </a:cubicBezTo>
                    <a:cubicBezTo>
                      <a:pt x="57" y="19"/>
                      <a:pt x="50" y="17"/>
                      <a:pt x="45" y="16"/>
                    </a:cubicBezTo>
                    <a:cubicBezTo>
                      <a:pt x="42" y="15"/>
                      <a:pt x="39" y="12"/>
                      <a:pt x="37" y="11"/>
                    </a:cubicBezTo>
                    <a:cubicBezTo>
                      <a:pt x="36" y="9"/>
                      <a:pt x="32" y="10"/>
                      <a:pt x="30" y="10"/>
                    </a:cubicBezTo>
                    <a:cubicBezTo>
                      <a:pt x="31" y="11"/>
                      <a:pt x="31" y="13"/>
                      <a:pt x="32" y="13"/>
                    </a:cubicBezTo>
                    <a:cubicBezTo>
                      <a:pt x="30" y="13"/>
                      <a:pt x="27" y="14"/>
                      <a:pt x="25" y="14"/>
                    </a:cubicBezTo>
                    <a:cubicBezTo>
                      <a:pt x="27" y="15"/>
                      <a:pt x="28" y="15"/>
                      <a:pt x="30" y="16"/>
                    </a:cubicBezTo>
                    <a:cubicBezTo>
                      <a:pt x="24" y="17"/>
                      <a:pt x="16" y="13"/>
                      <a:pt x="13" y="20"/>
                    </a:cubicBezTo>
                    <a:cubicBezTo>
                      <a:pt x="9" y="17"/>
                      <a:pt x="4" y="19"/>
                      <a:pt x="0" y="22"/>
                    </a:cubicBezTo>
                    <a:cubicBezTo>
                      <a:pt x="2" y="24"/>
                      <a:pt x="5" y="25"/>
                      <a:pt x="8" y="26"/>
                    </a:cubicBezTo>
                    <a:cubicBezTo>
                      <a:pt x="11" y="25"/>
                      <a:pt x="13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:a16="http://schemas.microsoft.com/office/drawing/2014/main" id="{08E51DBB-4D39-4ADF-8368-5EC84C42F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76" y="3556000"/>
                <a:ext cx="22225" cy="31750"/>
              </a:xfrm>
              <a:custGeom>
                <a:avLst/>
                <a:gdLst>
                  <a:gd name="T0" fmla="*/ 14 w 31"/>
                  <a:gd name="T1" fmla="*/ 3 h 23"/>
                  <a:gd name="T2" fmla="*/ 17 w 31"/>
                  <a:gd name="T3" fmla="*/ 7 h 23"/>
                  <a:gd name="T4" fmla="*/ 15 w 31"/>
                  <a:gd name="T5" fmla="*/ 7 h 23"/>
                  <a:gd name="T6" fmla="*/ 18 w 31"/>
                  <a:gd name="T7" fmla="*/ 12 h 23"/>
                  <a:gd name="T8" fmla="*/ 7 w 31"/>
                  <a:gd name="T9" fmla="*/ 7 h 23"/>
                  <a:gd name="T10" fmla="*/ 10 w 31"/>
                  <a:gd name="T11" fmla="*/ 8 h 23"/>
                  <a:gd name="T12" fmla="*/ 10 w 31"/>
                  <a:gd name="T13" fmla="*/ 11 h 23"/>
                  <a:gd name="T14" fmla="*/ 4 w 31"/>
                  <a:gd name="T15" fmla="*/ 11 h 23"/>
                  <a:gd name="T16" fmla="*/ 1 w 31"/>
                  <a:gd name="T17" fmla="*/ 13 h 23"/>
                  <a:gd name="T18" fmla="*/ 4 w 31"/>
                  <a:gd name="T19" fmla="*/ 13 h 23"/>
                  <a:gd name="T20" fmla="*/ 9 w 31"/>
                  <a:gd name="T21" fmla="*/ 15 h 23"/>
                  <a:gd name="T22" fmla="*/ 19 w 31"/>
                  <a:gd name="T23" fmla="*/ 14 h 23"/>
                  <a:gd name="T24" fmla="*/ 16 w 31"/>
                  <a:gd name="T25" fmla="*/ 16 h 23"/>
                  <a:gd name="T26" fmla="*/ 17 w 31"/>
                  <a:gd name="T27" fmla="*/ 17 h 23"/>
                  <a:gd name="T28" fmla="*/ 13 w 31"/>
                  <a:gd name="T29" fmla="*/ 18 h 23"/>
                  <a:gd name="T30" fmla="*/ 17 w 31"/>
                  <a:gd name="T31" fmla="*/ 19 h 23"/>
                  <a:gd name="T32" fmla="*/ 15 w 31"/>
                  <a:gd name="T33" fmla="*/ 19 h 23"/>
                  <a:gd name="T34" fmla="*/ 19 w 31"/>
                  <a:gd name="T35" fmla="*/ 22 h 23"/>
                  <a:gd name="T36" fmla="*/ 21 w 31"/>
                  <a:gd name="T37" fmla="*/ 21 h 23"/>
                  <a:gd name="T38" fmla="*/ 29 w 31"/>
                  <a:gd name="T39" fmla="*/ 20 h 23"/>
                  <a:gd name="T40" fmla="*/ 27 w 31"/>
                  <a:gd name="T41" fmla="*/ 18 h 23"/>
                  <a:gd name="T42" fmla="*/ 28 w 31"/>
                  <a:gd name="T43" fmla="*/ 15 h 23"/>
                  <a:gd name="T44" fmla="*/ 30 w 31"/>
                  <a:gd name="T45" fmla="*/ 17 h 23"/>
                  <a:gd name="T46" fmla="*/ 29 w 31"/>
                  <a:gd name="T47" fmla="*/ 12 h 23"/>
                  <a:gd name="T48" fmla="*/ 30 w 31"/>
                  <a:gd name="T49" fmla="*/ 8 h 23"/>
                  <a:gd name="T50" fmla="*/ 27 w 31"/>
                  <a:gd name="T51" fmla="*/ 4 h 23"/>
                  <a:gd name="T52" fmla="*/ 23 w 31"/>
                  <a:gd name="T53" fmla="*/ 2 h 23"/>
                  <a:gd name="T54" fmla="*/ 14 w 31"/>
                  <a:gd name="T55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23">
                    <a:moveTo>
                      <a:pt x="14" y="3"/>
                    </a:moveTo>
                    <a:cubicBezTo>
                      <a:pt x="10" y="4"/>
                      <a:pt x="17" y="5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17" y="11"/>
                      <a:pt x="6" y="0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8" y="9"/>
                      <a:pt x="8" y="11"/>
                      <a:pt x="10" y="11"/>
                    </a:cubicBezTo>
                    <a:cubicBezTo>
                      <a:pt x="10" y="13"/>
                      <a:pt x="6" y="11"/>
                      <a:pt x="4" y="11"/>
                    </a:cubicBezTo>
                    <a:cubicBezTo>
                      <a:pt x="3" y="11"/>
                      <a:pt x="1" y="11"/>
                      <a:pt x="1" y="13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0" y="16"/>
                      <a:pt x="6" y="16"/>
                      <a:pt x="9" y="15"/>
                    </a:cubicBezTo>
                    <a:cubicBezTo>
                      <a:pt x="12" y="15"/>
                      <a:pt x="15" y="15"/>
                      <a:pt x="19" y="14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6" y="16"/>
                      <a:pt x="17" y="16"/>
                      <a:pt x="17" y="17"/>
                    </a:cubicBezTo>
                    <a:cubicBezTo>
                      <a:pt x="15" y="17"/>
                      <a:pt x="14" y="17"/>
                      <a:pt x="13" y="18"/>
                    </a:cubicBezTo>
                    <a:cubicBezTo>
                      <a:pt x="15" y="18"/>
                      <a:pt x="16" y="19"/>
                      <a:pt x="17" y="19"/>
                    </a:cubicBezTo>
                    <a:cubicBezTo>
                      <a:pt x="17" y="19"/>
                      <a:pt x="15" y="19"/>
                      <a:pt x="15" y="19"/>
                    </a:cubicBezTo>
                    <a:cubicBezTo>
                      <a:pt x="15" y="22"/>
                      <a:pt x="17" y="21"/>
                      <a:pt x="19" y="22"/>
                    </a:cubicBezTo>
                    <a:cubicBezTo>
                      <a:pt x="20" y="23"/>
                      <a:pt x="20" y="21"/>
                      <a:pt x="21" y="21"/>
                    </a:cubicBezTo>
                    <a:cubicBezTo>
                      <a:pt x="24" y="21"/>
                      <a:pt x="27" y="23"/>
                      <a:pt x="29" y="20"/>
                    </a:cubicBezTo>
                    <a:cubicBezTo>
                      <a:pt x="29" y="19"/>
                      <a:pt x="28" y="19"/>
                      <a:pt x="27" y="18"/>
                    </a:cubicBezTo>
                    <a:cubicBezTo>
                      <a:pt x="28" y="17"/>
                      <a:pt x="29" y="17"/>
                      <a:pt x="28" y="15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1" y="15"/>
                      <a:pt x="29" y="14"/>
                      <a:pt x="29" y="12"/>
                    </a:cubicBezTo>
                    <a:cubicBezTo>
                      <a:pt x="29" y="11"/>
                      <a:pt x="30" y="9"/>
                      <a:pt x="30" y="8"/>
                    </a:cubicBezTo>
                    <a:cubicBezTo>
                      <a:pt x="29" y="7"/>
                      <a:pt x="28" y="4"/>
                      <a:pt x="27" y="4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0" y="4"/>
                      <a:pt x="18" y="2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25">
                <a:extLst>
                  <a:ext uri="{FF2B5EF4-FFF2-40B4-BE49-F238E27FC236}">
                    <a16:creationId xmlns:a16="http://schemas.microsoft.com/office/drawing/2014/main" id="{E6CA805E-10BE-4E07-A3CC-D7EA4A68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471862"/>
                <a:ext cx="41275" cy="61913"/>
              </a:xfrm>
              <a:custGeom>
                <a:avLst/>
                <a:gdLst>
                  <a:gd name="T0" fmla="*/ 0 w 59"/>
                  <a:gd name="T1" fmla="*/ 19 h 44"/>
                  <a:gd name="T2" fmla="*/ 11 w 59"/>
                  <a:gd name="T3" fmla="*/ 24 h 44"/>
                  <a:gd name="T4" fmla="*/ 6 w 59"/>
                  <a:gd name="T5" fmla="*/ 26 h 44"/>
                  <a:gd name="T6" fmla="*/ 7 w 59"/>
                  <a:gd name="T7" fmla="*/ 28 h 44"/>
                  <a:gd name="T8" fmla="*/ 10 w 59"/>
                  <a:gd name="T9" fmla="*/ 29 h 44"/>
                  <a:gd name="T10" fmla="*/ 13 w 59"/>
                  <a:gd name="T11" fmla="*/ 28 h 44"/>
                  <a:gd name="T12" fmla="*/ 13 w 59"/>
                  <a:gd name="T13" fmla="*/ 29 h 44"/>
                  <a:gd name="T14" fmla="*/ 17 w 59"/>
                  <a:gd name="T15" fmla="*/ 28 h 44"/>
                  <a:gd name="T16" fmla="*/ 19 w 59"/>
                  <a:gd name="T17" fmla="*/ 27 h 44"/>
                  <a:gd name="T18" fmla="*/ 28 w 59"/>
                  <a:gd name="T19" fmla="*/ 29 h 44"/>
                  <a:gd name="T20" fmla="*/ 21 w 59"/>
                  <a:gd name="T21" fmla="*/ 29 h 44"/>
                  <a:gd name="T22" fmla="*/ 32 w 59"/>
                  <a:gd name="T23" fmla="*/ 30 h 44"/>
                  <a:gd name="T24" fmla="*/ 12 w 59"/>
                  <a:gd name="T25" fmla="*/ 33 h 44"/>
                  <a:gd name="T26" fmla="*/ 19 w 59"/>
                  <a:gd name="T27" fmla="*/ 36 h 44"/>
                  <a:gd name="T28" fmla="*/ 15 w 59"/>
                  <a:gd name="T29" fmla="*/ 36 h 44"/>
                  <a:gd name="T30" fmla="*/ 25 w 59"/>
                  <a:gd name="T31" fmla="*/ 39 h 44"/>
                  <a:gd name="T32" fmla="*/ 19 w 59"/>
                  <a:gd name="T33" fmla="*/ 39 h 44"/>
                  <a:gd name="T34" fmla="*/ 32 w 59"/>
                  <a:gd name="T35" fmla="*/ 44 h 44"/>
                  <a:gd name="T36" fmla="*/ 30 w 59"/>
                  <a:gd name="T37" fmla="*/ 41 h 44"/>
                  <a:gd name="T38" fmla="*/ 36 w 59"/>
                  <a:gd name="T39" fmla="*/ 44 h 44"/>
                  <a:gd name="T40" fmla="*/ 33 w 59"/>
                  <a:gd name="T41" fmla="*/ 38 h 44"/>
                  <a:gd name="T42" fmla="*/ 39 w 59"/>
                  <a:gd name="T43" fmla="*/ 44 h 44"/>
                  <a:gd name="T44" fmla="*/ 40 w 59"/>
                  <a:gd name="T45" fmla="*/ 38 h 44"/>
                  <a:gd name="T46" fmla="*/ 45 w 59"/>
                  <a:gd name="T47" fmla="*/ 32 h 44"/>
                  <a:gd name="T48" fmla="*/ 46 w 59"/>
                  <a:gd name="T49" fmla="*/ 37 h 44"/>
                  <a:gd name="T50" fmla="*/ 49 w 59"/>
                  <a:gd name="T51" fmla="*/ 33 h 44"/>
                  <a:gd name="T52" fmla="*/ 59 w 59"/>
                  <a:gd name="T53" fmla="*/ 30 h 44"/>
                  <a:gd name="T54" fmla="*/ 54 w 59"/>
                  <a:gd name="T55" fmla="*/ 25 h 44"/>
                  <a:gd name="T56" fmla="*/ 53 w 59"/>
                  <a:gd name="T57" fmla="*/ 27 h 44"/>
                  <a:gd name="T58" fmla="*/ 46 w 59"/>
                  <a:gd name="T59" fmla="*/ 27 h 44"/>
                  <a:gd name="T60" fmla="*/ 44 w 59"/>
                  <a:gd name="T61" fmla="*/ 19 h 44"/>
                  <a:gd name="T62" fmla="*/ 40 w 59"/>
                  <a:gd name="T63" fmla="*/ 15 h 44"/>
                  <a:gd name="T64" fmla="*/ 42 w 59"/>
                  <a:gd name="T65" fmla="*/ 18 h 44"/>
                  <a:gd name="T66" fmla="*/ 37 w 59"/>
                  <a:gd name="T67" fmla="*/ 16 h 44"/>
                  <a:gd name="T68" fmla="*/ 36 w 59"/>
                  <a:gd name="T69" fmla="*/ 13 h 44"/>
                  <a:gd name="T70" fmla="*/ 29 w 59"/>
                  <a:gd name="T71" fmla="*/ 10 h 44"/>
                  <a:gd name="T72" fmla="*/ 20 w 59"/>
                  <a:gd name="T73" fmla="*/ 2 h 44"/>
                  <a:gd name="T74" fmla="*/ 12 w 59"/>
                  <a:gd name="T75" fmla="*/ 3 h 44"/>
                  <a:gd name="T76" fmla="*/ 19 w 59"/>
                  <a:gd name="T77" fmla="*/ 4 h 44"/>
                  <a:gd name="T78" fmla="*/ 7 w 59"/>
                  <a:gd name="T79" fmla="*/ 9 h 44"/>
                  <a:gd name="T80" fmla="*/ 12 w 59"/>
                  <a:gd name="T81" fmla="*/ 10 h 44"/>
                  <a:gd name="T82" fmla="*/ 5 w 59"/>
                  <a:gd name="T83" fmla="*/ 14 h 44"/>
                  <a:gd name="T84" fmla="*/ 1 w 59"/>
                  <a:gd name="T85" fmla="*/ 16 h 44"/>
                  <a:gd name="T86" fmla="*/ 7 w 59"/>
                  <a:gd name="T87" fmla="*/ 17 h 44"/>
                  <a:gd name="T88" fmla="*/ 6 w 59"/>
                  <a:gd name="T89" fmla="*/ 18 h 44"/>
                  <a:gd name="T90" fmla="*/ 12 w 59"/>
                  <a:gd name="T91" fmla="*/ 18 h 44"/>
                  <a:gd name="T92" fmla="*/ 10 w 59"/>
                  <a:gd name="T93" fmla="*/ 19 h 44"/>
                  <a:gd name="T94" fmla="*/ 12 w 59"/>
                  <a:gd name="T95" fmla="*/ 20 h 44"/>
                  <a:gd name="T96" fmla="*/ 9 w 59"/>
                  <a:gd name="T97" fmla="*/ 20 h 44"/>
                  <a:gd name="T98" fmla="*/ 0 w 59"/>
                  <a:gd name="T99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" h="44">
                    <a:moveTo>
                      <a:pt x="0" y="19"/>
                    </a:moveTo>
                    <a:cubicBezTo>
                      <a:pt x="1" y="25"/>
                      <a:pt x="7" y="25"/>
                      <a:pt x="11" y="24"/>
                    </a:cubicBezTo>
                    <a:cubicBezTo>
                      <a:pt x="10" y="26"/>
                      <a:pt x="8" y="26"/>
                      <a:pt x="6" y="26"/>
                    </a:cubicBezTo>
                    <a:cubicBezTo>
                      <a:pt x="5" y="26"/>
                      <a:pt x="5" y="29"/>
                      <a:pt x="7" y="28"/>
                    </a:cubicBezTo>
                    <a:cubicBezTo>
                      <a:pt x="8" y="28"/>
                      <a:pt x="8" y="31"/>
                      <a:pt x="10" y="29"/>
                    </a:cubicBezTo>
                    <a:cubicBezTo>
                      <a:pt x="11" y="29"/>
                      <a:pt x="12" y="27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5" y="31"/>
                      <a:pt x="16" y="29"/>
                      <a:pt x="17" y="28"/>
                    </a:cubicBezTo>
                    <a:cubicBezTo>
                      <a:pt x="17" y="28"/>
                      <a:pt x="19" y="30"/>
                      <a:pt x="19" y="27"/>
                    </a:cubicBezTo>
                    <a:cubicBezTo>
                      <a:pt x="21" y="29"/>
                      <a:pt x="26" y="27"/>
                      <a:pt x="28" y="29"/>
                    </a:cubicBezTo>
                    <a:cubicBezTo>
                      <a:pt x="26" y="29"/>
                      <a:pt x="23" y="29"/>
                      <a:pt x="21" y="29"/>
                    </a:cubicBezTo>
                    <a:cubicBezTo>
                      <a:pt x="24" y="31"/>
                      <a:pt x="28" y="31"/>
                      <a:pt x="32" y="30"/>
                    </a:cubicBezTo>
                    <a:cubicBezTo>
                      <a:pt x="25" y="31"/>
                      <a:pt x="19" y="31"/>
                      <a:pt x="12" y="33"/>
                    </a:cubicBezTo>
                    <a:cubicBezTo>
                      <a:pt x="14" y="35"/>
                      <a:pt x="16" y="35"/>
                      <a:pt x="19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7" y="39"/>
                      <a:pt x="22" y="38"/>
                      <a:pt x="25" y="39"/>
                    </a:cubicBezTo>
                    <a:cubicBezTo>
                      <a:pt x="23" y="39"/>
                      <a:pt x="21" y="39"/>
                      <a:pt x="19" y="39"/>
                    </a:cubicBezTo>
                    <a:cubicBezTo>
                      <a:pt x="22" y="44"/>
                      <a:pt x="28" y="43"/>
                      <a:pt x="32" y="44"/>
                    </a:cubicBezTo>
                    <a:cubicBezTo>
                      <a:pt x="32" y="43"/>
                      <a:pt x="31" y="41"/>
                      <a:pt x="30" y="41"/>
                    </a:cubicBezTo>
                    <a:cubicBezTo>
                      <a:pt x="33" y="41"/>
                      <a:pt x="34" y="43"/>
                      <a:pt x="36" y="44"/>
                    </a:cubicBezTo>
                    <a:cubicBezTo>
                      <a:pt x="35" y="42"/>
                      <a:pt x="34" y="40"/>
                      <a:pt x="33" y="38"/>
                    </a:cubicBezTo>
                    <a:cubicBezTo>
                      <a:pt x="35" y="40"/>
                      <a:pt x="37" y="42"/>
                      <a:pt x="39" y="44"/>
                    </a:cubicBezTo>
                    <a:cubicBezTo>
                      <a:pt x="40" y="41"/>
                      <a:pt x="41" y="40"/>
                      <a:pt x="40" y="38"/>
                    </a:cubicBezTo>
                    <a:cubicBezTo>
                      <a:pt x="48" y="43"/>
                      <a:pt x="39" y="34"/>
                      <a:pt x="45" y="32"/>
                    </a:cubicBezTo>
                    <a:cubicBezTo>
                      <a:pt x="44" y="34"/>
                      <a:pt x="45" y="36"/>
                      <a:pt x="46" y="37"/>
                    </a:cubicBezTo>
                    <a:cubicBezTo>
                      <a:pt x="47" y="36"/>
                      <a:pt x="49" y="35"/>
                      <a:pt x="49" y="33"/>
                    </a:cubicBezTo>
                    <a:cubicBezTo>
                      <a:pt x="50" y="34"/>
                      <a:pt x="56" y="31"/>
                      <a:pt x="59" y="30"/>
                    </a:cubicBezTo>
                    <a:cubicBezTo>
                      <a:pt x="58" y="28"/>
                      <a:pt x="56" y="27"/>
                      <a:pt x="54" y="25"/>
                    </a:cubicBezTo>
                    <a:cubicBezTo>
                      <a:pt x="54" y="26"/>
                      <a:pt x="54" y="27"/>
                      <a:pt x="53" y="27"/>
                    </a:cubicBezTo>
                    <a:cubicBezTo>
                      <a:pt x="53" y="23"/>
                      <a:pt x="48" y="25"/>
                      <a:pt x="46" y="27"/>
                    </a:cubicBezTo>
                    <a:cubicBezTo>
                      <a:pt x="49" y="22"/>
                      <a:pt x="50" y="20"/>
                      <a:pt x="44" y="19"/>
                    </a:cubicBezTo>
                    <a:cubicBezTo>
                      <a:pt x="47" y="16"/>
                      <a:pt x="43" y="12"/>
                      <a:pt x="40" y="15"/>
                    </a:cubicBezTo>
                    <a:cubicBezTo>
                      <a:pt x="40" y="16"/>
                      <a:pt x="41" y="17"/>
                      <a:pt x="42" y="18"/>
                    </a:cubicBezTo>
                    <a:cubicBezTo>
                      <a:pt x="40" y="18"/>
                      <a:pt x="39" y="18"/>
                      <a:pt x="37" y="16"/>
                    </a:cubicBezTo>
                    <a:cubicBezTo>
                      <a:pt x="37" y="15"/>
                      <a:pt x="39" y="12"/>
                      <a:pt x="36" y="13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6" y="6"/>
                      <a:pt x="24" y="4"/>
                      <a:pt x="20" y="2"/>
                    </a:cubicBezTo>
                    <a:cubicBezTo>
                      <a:pt x="17" y="2"/>
                      <a:pt x="14" y="0"/>
                      <a:pt x="12" y="3"/>
                    </a:cubicBezTo>
                    <a:cubicBezTo>
                      <a:pt x="14" y="4"/>
                      <a:pt x="16" y="3"/>
                      <a:pt x="19" y="4"/>
                    </a:cubicBezTo>
                    <a:cubicBezTo>
                      <a:pt x="16" y="8"/>
                      <a:pt x="9" y="3"/>
                      <a:pt x="7" y="9"/>
                    </a:cubicBezTo>
                    <a:cubicBezTo>
                      <a:pt x="9" y="10"/>
                      <a:pt x="11" y="9"/>
                      <a:pt x="12" y="10"/>
                    </a:cubicBezTo>
                    <a:cubicBezTo>
                      <a:pt x="11" y="11"/>
                      <a:pt x="2" y="12"/>
                      <a:pt x="5" y="14"/>
                    </a:cubicBezTo>
                    <a:cubicBezTo>
                      <a:pt x="3" y="15"/>
                      <a:pt x="2" y="15"/>
                      <a:pt x="1" y="16"/>
                    </a:cubicBezTo>
                    <a:cubicBezTo>
                      <a:pt x="3" y="17"/>
                      <a:pt x="5" y="16"/>
                      <a:pt x="7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9"/>
                      <a:pt x="10" y="16"/>
                      <a:pt x="12" y="18"/>
                    </a:cubicBezTo>
                    <a:cubicBezTo>
                      <a:pt x="11" y="18"/>
                      <a:pt x="10" y="18"/>
                      <a:pt x="10" y="19"/>
                    </a:cubicBezTo>
                    <a:cubicBezTo>
                      <a:pt x="10" y="19"/>
                      <a:pt x="11" y="20"/>
                      <a:pt x="12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6" y="20"/>
                      <a:pt x="3" y="19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26">
                <a:extLst>
                  <a:ext uri="{FF2B5EF4-FFF2-40B4-BE49-F238E27FC236}">
                    <a16:creationId xmlns:a16="http://schemas.microsoft.com/office/drawing/2014/main" id="{408B31D1-8CE7-451A-BC0C-3AFB7ECF8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536950"/>
                <a:ext cx="6350" cy="4763"/>
              </a:xfrm>
              <a:custGeom>
                <a:avLst/>
                <a:gdLst>
                  <a:gd name="T0" fmla="*/ 9 w 9"/>
                  <a:gd name="T1" fmla="*/ 2 h 3"/>
                  <a:gd name="T2" fmla="*/ 2 w 9"/>
                  <a:gd name="T3" fmla="*/ 1 h 3"/>
                  <a:gd name="T4" fmla="*/ 3 w 9"/>
                  <a:gd name="T5" fmla="*/ 3 h 3"/>
                  <a:gd name="T6" fmla="*/ 9 w 9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2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0" y="1"/>
                      <a:pt x="1" y="3"/>
                      <a:pt x="3" y="3"/>
                    </a:cubicBezTo>
                    <a:cubicBezTo>
                      <a:pt x="5" y="3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27">
                <a:extLst>
                  <a:ext uri="{FF2B5EF4-FFF2-40B4-BE49-F238E27FC236}">
                    <a16:creationId xmlns:a16="http://schemas.microsoft.com/office/drawing/2014/main" id="{778D2F5A-A723-47D9-9881-A773E047D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576" y="3605212"/>
                <a:ext cx="17463" cy="17463"/>
              </a:xfrm>
              <a:custGeom>
                <a:avLst/>
                <a:gdLst>
                  <a:gd name="T0" fmla="*/ 6 w 25"/>
                  <a:gd name="T1" fmla="*/ 10 h 13"/>
                  <a:gd name="T2" fmla="*/ 9 w 25"/>
                  <a:gd name="T3" fmla="*/ 12 h 13"/>
                  <a:gd name="T4" fmla="*/ 18 w 25"/>
                  <a:gd name="T5" fmla="*/ 11 h 13"/>
                  <a:gd name="T6" fmla="*/ 25 w 25"/>
                  <a:gd name="T7" fmla="*/ 11 h 13"/>
                  <a:gd name="T8" fmla="*/ 15 w 25"/>
                  <a:gd name="T9" fmla="*/ 2 h 13"/>
                  <a:gd name="T10" fmla="*/ 10 w 25"/>
                  <a:gd name="T11" fmla="*/ 2 h 13"/>
                  <a:gd name="T12" fmla="*/ 4 w 25"/>
                  <a:gd name="T13" fmla="*/ 0 h 13"/>
                  <a:gd name="T14" fmla="*/ 4 w 25"/>
                  <a:gd name="T15" fmla="*/ 7 h 13"/>
                  <a:gd name="T16" fmla="*/ 6 w 25"/>
                  <a:gd name="T1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6" y="10"/>
                    </a:moveTo>
                    <a:cubicBezTo>
                      <a:pt x="6" y="11"/>
                      <a:pt x="7" y="12"/>
                      <a:pt x="9" y="12"/>
                    </a:cubicBezTo>
                    <a:cubicBezTo>
                      <a:pt x="11" y="13"/>
                      <a:pt x="16" y="11"/>
                      <a:pt x="18" y="11"/>
                    </a:cubicBezTo>
                    <a:cubicBezTo>
                      <a:pt x="20" y="10"/>
                      <a:pt x="23" y="11"/>
                      <a:pt x="25" y="11"/>
                    </a:cubicBezTo>
                    <a:cubicBezTo>
                      <a:pt x="22" y="6"/>
                      <a:pt x="20" y="5"/>
                      <a:pt x="15" y="2"/>
                    </a:cubicBezTo>
                    <a:cubicBezTo>
                      <a:pt x="14" y="1"/>
                      <a:pt x="12" y="3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ubicBezTo>
                      <a:pt x="1" y="1"/>
                      <a:pt x="0" y="5"/>
                      <a:pt x="4" y="7"/>
                    </a:cubicBezTo>
                    <a:cubicBezTo>
                      <a:pt x="6" y="7"/>
                      <a:pt x="4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:a16="http://schemas.microsoft.com/office/drawing/2014/main" id="{2477E1A9-FAE8-4FFB-92AA-07F1DEE4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13" y="3557587"/>
                <a:ext cx="6350" cy="7938"/>
              </a:xfrm>
              <a:custGeom>
                <a:avLst/>
                <a:gdLst>
                  <a:gd name="T0" fmla="*/ 0 w 9"/>
                  <a:gd name="T1" fmla="*/ 1 h 5"/>
                  <a:gd name="T2" fmla="*/ 2 w 9"/>
                  <a:gd name="T3" fmla="*/ 5 h 5"/>
                  <a:gd name="T4" fmla="*/ 9 w 9"/>
                  <a:gd name="T5" fmla="*/ 3 h 5"/>
                  <a:gd name="T6" fmla="*/ 5 w 9"/>
                  <a:gd name="T7" fmla="*/ 1 h 5"/>
                  <a:gd name="T8" fmla="*/ 0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cubicBezTo>
                      <a:pt x="1" y="2"/>
                      <a:pt x="1" y="2"/>
                      <a:pt x="2" y="5"/>
                    </a:cubicBezTo>
                    <a:cubicBezTo>
                      <a:pt x="3" y="5"/>
                      <a:pt x="7" y="5"/>
                      <a:pt x="9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:a16="http://schemas.microsoft.com/office/drawing/2014/main" id="{03287D95-FA5B-441C-823E-FF59BB53C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611562"/>
                <a:ext cx="65088" cy="73025"/>
              </a:xfrm>
              <a:custGeom>
                <a:avLst/>
                <a:gdLst>
                  <a:gd name="T0" fmla="*/ 82 w 91"/>
                  <a:gd name="T1" fmla="*/ 42 h 52"/>
                  <a:gd name="T2" fmla="*/ 87 w 91"/>
                  <a:gd name="T3" fmla="*/ 40 h 52"/>
                  <a:gd name="T4" fmla="*/ 88 w 91"/>
                  <a:gd name="T5" fmla="*/ 38 h 52"/>
                  <a:gd name="T6" fmla="*/ 90 w 91"/>
                  <a:gd name="T7" fmla="*/ 34 h 52"/>
                  <a:gd name="T8" fmla="*/ 79 w 91"/>
                  <a:gd name="T9" fmla="*/ 30 h 52"/>
                  <a:gd name="T10" fmla="*/ 72 w 91"/>
                  <a:gd name="T11" fmla="*/ 26 h 52"/>
                  <a:gd name="T12" fmla="*/ 73 w 91"/>
                  <a:gd name="T13" fmla="*/ 19 h 52"/>
                  <a:gd name="T14" fmla="*/ 65 w 91"/>
                  <a:gd name="T15" fmla="*/ 4 h 52"/>
                  <a:gd name="T16" fmla="*/ 60 w 91"/>
                  <a:gd name="T17" fmla="*/ 2 h 52"/>
                  <a:gd name="T18" fmla="*/ 55 w 91"/>
                  <a:gd name="T19" fmla="*/ 0 h 52"/>
                  <a:gd name="T20" fmla="*/ 54 w 91"/>
                  <a:gd name="T21" fmla="*/ 4 h 52"/>
                  <a:gd name="T22" fmla="*/ 56 w 91"/>
                  <a:gd name="T23" fmla="*/ 8 h 52"/>
                  <a:gd name="T24" fmla="*/ 59 w 91"/>
                  <a:gd name="T25" fmla="*/ 17 h 52"/>
                  <a:gd name="T26" fmla="*/ 55 w 91"/>
                  <a:gd name="T27" fmla="*/ 17 h 52"/>
                  <a:gd name="T28" fmla="*/ 52 w 91"/>
                  <a:gd name="T29" fmla="*/ 9 h 52"/>
                  <a:gd name="T30" fmla="*/ 42 w 91"/>
                  <a:gd name="T31" fmla="*/ 5 h 52"/>
                  <a:gd name="T32" fmla="*/ 47 w 91"/>
                  <a:gd name="T33" fmla="*/ 10 h 52"/>
                  <a:gd name="T34" fmla="*/ 42 w 91"/>
                  <a:gd name="T35" fmla="*/ 9 h 52"/>
                  <a:gd name="T36" fmla="*/ 37 w 91"/>
                  <a:gd name="T37" fmla="*/ 12 h 52"/>
                  <a:gd name="T38" fmla="*/ 39 w 91"/>
                  <a:gd name="T39" fmla="*/ 9 h 52"/>
                  <a:gd name="T40" fmla="*/ 31 w 91"/>
                  <a:gd name="T41" fmla="*/ 4 h 52"/>
                  <a:gd name="T42" fmla="*/ 28 w 91"/>
                  <a:gd name="T43" fmla="*/ 8 h 52"/>
                  <a:gd name="T44" fmla="*/ 23 w 91"/>
                  <a:gd name="T45" fmla="*/ 8 h 52"/>
                  <a:gd name="T46" fmla="*/ 24 w 91"/>
                  <a:gd name="T47" fmla="*/ 2 h 52"/>
                  <a:gd name="T48" fmla="*/ 18 w 91"/>
                  <a:gd name="T49" fmla="*/ 2 h 52"/>
                  <a:gd name="T50" fmla="*/ 3 w 91"/>
                  <a:gd name="T51" fmla="*/ 10 h 52"/>
                  <a:gd name="T52" fmla="*/ 5 w 91"/>
                  <a:gd name="T53" fmla="*/ 12 h 52"/>
                  <a:gd name="T54" fmla="*/ 1 w 91"/>
                  <a:gd name="T55" fmla="*/ 19 h 52"/>
                  <a:gd name="T56" fmla="*/ 5 w 91"/>
                  <a:gd name="T57" fmla="*/ 19 h 52"/>
                  <a:gd name="T58" fmla="*/ 5 w 91"/>
                  <a:gd name="T59" fmla="*/ 21 h 52"/>
                  <a:gd name="T60" fmla="*/ 15 w 91"/>
                  <a:gd name="T61" fmla="*/ 21 h 52"/>
                  <a:gd name="T62" fmla="*/ 5 w 91"/>
                  <a:gd name="T63" fmla="*/ 26 h 52"/>
                  <a:gd name="T64" fmla="*/ 10 w 91"/>
                  <a:gd name="T65" fmla="*/ 29 h 52"/>
                  <a:gd name="T66" fmla="*/ 21 w 91"/>
                  <a:gd name="T67" fmla="*/ 29 h 52"/>
                  <a:gd name="T68" fmla="*/ 37 w 91"/>
                  <a:gd name="T69" fmla="*/ 32 h 52"/>
                  <a:gd name="T70" fmla="*/ 33 w 91"/>
                  <a:gd name="T71" fmla="*/ 34 h 52"/>
                  <a:gd name="T72" fmla="*/ 24 w 91"/>
                  <a:gd name="T73" fmla="*/ 33 h 52"/>
                  <a:gd name="T74" fmla="*/ 10 w 91"/>
                  <a:gd name="T75" fmla="*/ 36 h 52"/>
                  <a:gd name="T76" fmla="*/ 28 w 91"/>
                  <a:gd name="T77" fmla="*/ 44 h 52"/>
                  <a:gd name="T78" fmla="*/ 33 w 91"/>
                  <a:gd name="T79" fmla="*/ 51 h 52"/>
                  <a:gd name="T80" fmla="*/ 47 w 91"/>
                  <a:gd name="T81" fmla="*/ 50 h 52"/>
                  <a:gd name="T82" fmla="*/ 56 w 91"/>
                  <a:gd name="T83" fmla="*/ 46 h 52"/>
                  <a:gd name="T84" fmla="*/ 60 w 91"/>
                  <a:gd name="T85" fmla="*/ 44 h 52"/>
                  <a:gd name="T86" fmla="*/ 64 w 91"/>
                  <a:gd name="T87" fmla="*/ 42 h 52"/>
                  <a:gd name="T88" fmla="*/ 63 w 91"/>
                  <a:gd name="T89" fmla="*/ 44 h 52"/>
                  <a:gd name="T90" fmla="*/ 71 w 91"/>
                  <a:gd name="T91" fmla="*/ 46 h 52"/>
                  <a:gd name="T92" fmla="*/ 69 w 91"/>
                  <a:gd name="T93" fmla="*/ 47 h 52"/>
                  <a:gd name="T94" fmla="*/ 81 w 91"/>
                  <a:gd name="T95" fmla="*/ 49 h 52"/>
                  <a:gd name="T96" fmla="*/ 86 w 91"/>
                  <a:gd name="T97" fmla="*/ 46 h 52"/>
                  <a:gd name="T98" fmla="*/ 86 w 91"/>
                  <a:gd name="T99" fmla="*/ 42 h 52"/>
                  <a:gd name="T100" fmla="*/ 79 w 91"/>
                  <a:gd name="T101" fmla="*/ 45 h 52"/>
                  <a:gd name="T102" fmla="*/ 78 w 91"/>
                  <a:gd name="T103" fmla="*/ 40 h 52"/>
                  <a:gd name="T104" fmla="*/ 80 w 91"/>
                  <a:gd name="T105" fmla="*/ 40 h 52"/>
                  <a:gd name="T106" fmla="*/ 82 w 91"/>
                  <a:gd name="T107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" h="52">
                    <a:moveTo>
                      <a:pt x="82" y="42"/>
                    </a:moveTo>
                    <a:cubicBezTo>
                      <a:pt x="82" y="37"/>
                      <a:pt x="85" y="38"/>
                      <a:pt x="87" y="40"/>
                    </a:cubicBezTo>
                    <a:cubicBezTo>
                      <a:pt x="87" y="40"/>
                      <a:pt x="88" y="39"/>
                      <a:pt x="88" y="38"/>
                    </a:cubicBezTo>
                    <a:cubicBezTo>
                      <a:pt x="91" y="43"/>
                      <a:pt x="91" y="37"/>
                      <a:pt x="90" y="34"/>
                    </a:cubicBezTo>
                    <a:cubicBezTo>
                      <a:pt x="87" y="35"/>
                      <a:pt x="83" y="33"/>
                      <a:pt x="79" y="30"/>
                    </a:cubicBezTo>
                    <a:cubicBezTo>
                      <a:pt x="78" y="29"/>
                      <a:pt x="73" y="27"/>
                      <a:pt x="72" y="26"/>
                    </a:cubicBezTo>
                    <a:cubicBezTo>
                      <a:pt x="72" y="24"/>
                      <a:pt x="74" y="22"/>
                      <a:pt x="73" y="19"/>
                    </a:cubicBezTo>
                    <a:cubicBezTo>
                      <a:pt x="71" y="15"/>
                      <a:pt x="70" y="6"/>
                      <a:pt x="65" y="4"/>
                    </a:cubicBezTo>
                    <a:cubicBezTo>
                      <a:pt x="63" y="3"/>
                      <a:pt x="61" y="0"/>
                      <a:pt x="60" y="2"/>
                    </a:cubicBezTo>
                    <a:cubicBezTo>
                      <a:pt x="60" y="3"/>
                      <a:pt x="56" y="1"/>
                      <a:pt x="55" y="0"/>
                    </a:cubicBezTo>
                    <a:cubicBezTo>
                      <a:pt x="56" y="2"/>
                      <a:pt x="54" y="3"/>
                      <a:pt x="54" y="4"/>
                    </a:cubicBezTo>
                    <a:cubicBezTo>
                      <a:pt x="55" y="6"/>
                      <a:pt x="56" y="7"/>
                      <a:pt x="56" y="8"/>
                    </a:cubicBezTo>
                    <a:cubicBezTo>
                      <a:pt x="57" y="11"/>
                      <a:pt x="58" y="15"/>
                      <a:pt x="59" y="17"/>
                    </a:cubicBezTo>
                    <a:cubicBezTo>
                      <a:pt x="57" y="19"/>
                      <a:pt x="56" y="20"/>
                      <a:pt x="55" y="17"/>
                    </a:cubicBezTo>
                    <a:cubicBezTo>
                      <a:pt x="54" y="15"/>
                      <a:pt x="53" y="12"/>
                      <a:pt x="52" y="9"/>
                    </a:cubicBezTo>
                    <a:cubicBezTo>
                      <a:pt x="51" y="5"/>
                      <a:pt x="45" y="4"/>
                      <a:pt x="42" y="5"/>
                    </a:cubicBezTo>
                    <a:cubicBezTo>
                      <a:pt x="44" y="7"/>
                      <a:pt x="45" y="8"/>
                      <a:pt x="47" y="10"/>
                    </a:cubicBezTo>
                    <a:cubicBezTo>
                      <a:pt x="45" y="10"/>
                      <a:pt x="42" y="8"/>
                      <a:pt x="42" y="9"/>
                    </a:cubicBezTo>
                    <a:cubicBezTo>
                      <a:pt x="40" y="12"/>
                      <a:pt x="40" y="12"/>
                      <a:pt x="37" y="12"/>
                    </a:cubicBezTo>
                    <a:cubicBezTo>
                      <a:pt x="38" y="11"/>
                      <a:pt x="38" y="10"/>
                      <a:pt x="39" y="9"/>
                    </a:cubicBezTo>
                    <a:cubicBezTo>
                      <a:pt x="38" y="8"/>
                      <a:pt x="32" y="4"/>
                      <a:pt x="31" y="4"/>
                    </a:cubicBezTo>
                    <a:cubicBezTo>
                      <a:pt x="30" y="5"/>
                      <a:pt x="29" y="8"/>
                      <a:pt x="28" y="8"/>
                    </a:cubicBezTo>
                    <a:cubicBezTo>
                      <a:pt x="26" y="8"/>
                      <a:pt x="24" y="8"/>
                      <a:pt x="23" y="8"/>
                    </a:cubicBezTo>
                    <a:cubicBezTo>
                      <a:pt x="26" y="6"/>
                      <a:pt x="28" y="4"/>
                      <a:pt x="24" y="2"/>
                    </a:cubicBezTo>
                    <a:cubicBezTo>
                      <a:pt x="22" y="0"/>
                      <a:pt x="21" y="1"/>
                      <a:pt x="18" y="2"/>
                    </a:cubicBezTo>
                    <a:cubicBezTo>
                      <a:pt x="12" y="4"/>
                      <a:pt x="8" y="6"/>
                      <a:pt x="3" y="10"/>
                    </a:cubicBezTo>
                    <a:cubicBezTo>
                      <a:pt x="4" y="11"/>
                      <a:pt x="5" y="12"/>
                      <a:pt x="5" y="12"/>
                    </a:cubicBezTo>
                    <a:cubicBezTo>
                      <a:pt x="3" y="14"/>
                      <a:pt x="0" y="16"/>
                      <a:pt x="1" y="19"/>
                    </a:cubicBezTo>
                    <a:cubicBezTo>
                      <a:pt x="2" y="19"/>
                      <a:pt x="4" y="19"/>
                      <a:pt x="5" y="19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8" y="21"/>
                      <a:pt x="12" y="21"/>
                      <a:pt x="15" y="21"/>
                    </a:cubicBezTo>
                    <a:cubicBezTo>
                      <a:pt x="12" y="23"/>
                      <a:pt x="8" y="24"/>
                      <a:pt x="5" y="26"/>
                    </a:cubicBezTo>
                    <a:cubicBezTo>
                      <a:pt x="7" y="28"/>
                      <a:pt x="7" y="29"/>
                      <a:pt x="10" y="29"/>
                    </a:cubicBezTo>
                    <a:cubicBezTo>
                      <a:pt x="14" y="29"/>
                      <a:pt x="17" y="29"/>
                      <a:pt x="21" y="29"/>
                    </a:cubicBezTo>
                    <a:cubicBezTo>
                      <a:pt x="26" y="29"/>
                      <a:pt x="31" y="31"/>
                      <a:pt x="37" y="32"/>
                    </a:cubicBezTo>
                    <a:cubicBezTo>
                      <a:pt x="40" y="33"/>
                      <a:pt x="34" y="34"/>
                      <a:pt x="33" y="34"/>
                    </a:cubicBezTo>
                    <a:cubicBezTo>
                      <a:pt x="30" y="34"/>
                      <a:pt x="27" y="33"/>
                      <a:pt x="24" y="33"/>
                    </a:cubicBezTo>
                    <a:cubicBezTo>
                      <a:pt x="20" y="33"/>
                      <a:pt x="14" y="35"/>
                      <a:pt x="10" y="36"/>
                    </a:cubicBezTo>
                    <a:cubicBezTo>
                      <a:pt x="12" y="46"/>
                      <a:pt x="21" y="44"/>
                      <a:pt x="28" y="44"/>
                    </a:cubicBezTo>
                    <a:cubicBezTo>
                      <a:pt x="28" y="49"/>
                      <a:pt x="28" y="52"/>
                      <a:pt x="33" y="51"/>
                    </a:cubicBezTo>
                    <a:cubicBezTo>
                      <a:pt x="38" y="51"/>
                      <a:pt x="43" y="50"/>
                      <a:pt x="47" y="50"/>
                    </a:cubicBezTo>
                    <a:cubicBezTo>
                      <a:pt x="51" y="50"/>
                      <a:pt x="52" y="47"/>
                      <a:pt x="56" y="46"/>
                    </a:cubicBezTo>
                    <a:cubicBezTo>
                      <a:pt x="58" y="46"/>
                      <a:pt x="59" y="46"/>
                      <a:pt x="60" y="44"/>
                    </a:cubicBezTo>
                    <a:cubicBezTo>
                      <a:pt x="62" y="44"/>
                      <a:pt x="62" y="42"/>
                      <a:pt x="64" y="42"/>
                    </a:cubicBezTo>
                    <a:cubicBezTo>
                      <a:pt x="64" y="43"/>
                      <a:pt x="64" y="44"/>
                      <a:pt x="63" y="44"/>
                    </a:cubicBezTo>
                    <a:cubicBezTo>
                      <a:pt x="66" y="45"/>
                      <a:pt x="68" y="46"/>
                      <a:pt x="71" y="46"/>
                    </a:cubicBezTo>
                    <a:cubicBezTo>
                      <a:pt x="70" y="46"/>
                      <a:pt x="70" y="47"/>
                      <a:pt x="69" y="47"/>
                    </a:cubicBezTo>
                    <a:cubicBezTo>
                      <a:pt x="74" y="47"/>
                      <a:pt x="77" y="50"/>
                      <a:pt x="81" y="49"/>
                    </a:cubicBezTo>
                    <a:cubicBezTo>
                      <a:pt x="82" y="49"/>
                      <a:pt x="86" y="48"/>
                      <a:pt x="86" y="46"/>
                    </a:cubicBezTo>
                    <a:cubicBezTo>
                      <a:pt x="86" y="44"/>
                      <a:pt x="84" y="45"/>
                      <a:pt x="86" y="42"/>
                    </a:cubicBezTo>
                    <a:cubicBezTo>
                      <a:pt x="82" y="42"/>
                      <a:pt x="81" y="43"/>
                      <a:pt x="79" y="45"/>
                    </a:cubicBezTo>
                    <a:cubicBezTo>
                      <a:pt x="79" y="43"/>
                      <a:pt x="79" y="42"/>
                      <a:pt x="78" y="40"/>
                    </a:cubicBezTo>
                    <a:cubicBezTo>
                      <a:pt x="79" y="40"/>
                      <a:pt x="79" y="40"/>
                      <a:pt x="80" y="40"/>
                    </a:cubicBezTo>
                    <a:cubicBezTo>
                      <a:pt x="81" y="41"/>
                      <a:pt x="81" y="41"/>
                      <a:pt x="8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:a16="http://schemas.microsoft.com/office/drawing/2014/main" id="{51EB730F-7F32-403E-9B25-7926D66B3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3663950"/>
                <a:ext cx="15875" cy="20638"/>
              </a:xfrm>
              <a:custGeom>
                <a:avLst/>
                <a:gdLst>
                  <a:gd name="T0" fmla="*/ 0 w 22"/>
                  <a:gd name="T1" fmla="*/ 9 h 15"/>
                  <a:gd name="T2" fmla="*/ 3 w 22"/>
                  <a:gd name="T3" fmla="*/ 11 h 15"/>
                  <a:gd name="T4" fmla="*/ 3 w 22"/>
                  <a:gd name="T5" fmla="*/ 10 h 15"/>
                  <a:gd name="T6" fmla="*/ 6 w 22"/>
                  <a:gd name="T7" fmla="*/ 13 h 15"/>
                  <a:gd name="T8" fmla="*/ 6 w 22"/>
                  <a:gd name="T9" fmla="*/ 11 h 15"/>
                  <a:gd name="T10" fmla="*/ 14 w 22"/>
                  <a:gd name="T11" fmla="*/ 15 h 15"/>
                  <a:gd name="T12" fmla="*/ 22 w 22"/>
                  <a:gd name="T13" fmla="*/ 11 h 15"/>
                  <a:gd name="T14" fmla="*/ 12 w 22"/>
                  <a:gd name="T15" fmla="*/ 3 h 15"/>
                  <a:gd name="T16" fmla="*/ 7 w 22"/>
                  <a:gd name="T17" fmla="*/ 2 h 15"/>
                  <a:gd name="T18" fmla="*/ 6 w 22"/>
                  <a:gd name="T19" fmla="*/ 7 h 15"/>
                  <a:gd name="T20" fmla="*/ 5 w 22"/>
                  <a:gd name="T21" fmla="*/ 7 h 15"/>
                  <a:gd name="T22" fmla="*/ 0 w 22"/>
                  <a:gd name="T23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5">
                    <a:moveTo>
                      <a:pt x="0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4" y="11"/>
                      <a:pt x="5" y="12"/>
                      <a:pt x="6" y="13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4"/>
                      <a:pt x="12" y="15"/>
                      <a:pt x="14" y="15"/>
                    </a:cubicBezTo>
                    <a:cubicBezTo>
                      <a:pt x="17" y="15"/>
                      <a:pt x="19" y="13"/>
                      <a:pt x="22" y="11"/>
                    </a:cubicBezTo>
                    <a:cubicBezTo>
                      <a:pt x="19" y="9"/>
                      <a:pt x="16" y="6"/>
                      <a:pt x="12" y="3"/>
                    </a:cubicBezTo>
                    <a:cubicBezTo>
                      <a:pt x="10" y="2"/>
                      <a:pt x="9" y="0"/>
                      <a:pt x="7" y="2"/>
                    </a:cubicBezTo>
                    <a:cubicBezTo>
                      <a:pt x="6" y="3"/>
                      <a:pt x="4" y="5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4" y="9"/>
                      <a:pt x="1" y="7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id="{10DC96DF-43A9-4ABF-AD01-23FB597C6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963" y="3603625"/>
                <a:ext cx="25400" cy="39688"/>
              </a:xfrm>
              <a:custGeom>
                <a:avLst/>
                <a:gdLst>
                  <a:gd name="T0" fmla="*/ 31 w 36"/>
                  <a:gd name="T1" fmla="*/ 13 h 29"/>
                  <a:gd name="T2" fmla="*/ 29 w 36"/>
                  <a:gd name="T3" fmla="*/ 14 h 29"/>
                  <a:gd name="T4" fmla="*/ 22 w 36"/>
                  <a:gd name="T5" fmla="*/ 11 h 29"/>
                  <a:gd name="T6" fmla="*/ 28 w 36"/>
                  <a:gd name="T7" fmla="*/ 6 h 29"/>
                  <a:gd name="T8" fmla="*/ 26 w 36"/>
                  <a:gd name="T9" fmla="*/ 4 h 29"/>
                  <a:gd name="T10" fmla="*/ 30 w 36"/>
                  <a:gd name="T11" fmla="*/ 2 h 29"/>
                  <a:gd name="T12" fmla="*/ 23 w 36"/>
                  <a:gd name="T13" fmla="*/ 1 h 29"/>
                  <a:gd name="T14" fmla="*/ 17 w 36"/>
                  <a:gd name="T15" fmla="*/ 1 h 29"/>
                  <a:gd name="T16" fmla="*/ 10 w 36"/>
                  <a:gd name="T17" fmla="*/ 1 h 29"/>
                  <a:gd name="T18" fmla="*/ 7 w 36"/>
                  <a:gd name="T19" fmla="*/ 5 h 29"/>
                  <a:gd name="T20" fmla="*/ 12 w 36"/>
                  <a:gd name="T21" fmla="*/ 8 h 29"/>
                  <a:gd name="T22" fmla="*/ 9 w 36"/>
                  <a:gd name="T23" fmla="*/ 14 h 29"/>
                  <a:gd name="T24" fmla="*/ 4 w 36"/>
                  <a:gd name="T25" fmla="*/ 10 h 29"/>
                  <a:gd name="T26" fmla="*/ 1 w 36"/>
                  <a:gd name="T27" fmla="*/ 14 h 29"/>
                  <a:gd name="T28" fmla="*/ 14 w 36"/>
                  <a:gd name="T29" fmla="*/ 23 h 29"/>
                  <a:gd name="T30" fmla="*/ 19 w 36"/>
                  <a:gd name="T31" fmla="*/ 29 h 29"/>
                  <a:gd name="T32" fmla="*/ 23 w 36"/>
                  <a:gd name="T33" fmla="*/ 25 h 29"/>
                  <a:gd name="T34" fmla="*/ 30 w 36"/>
                  <a:gd name="T35" fmla="*/ 18 h 29"/>
                  <a:gd name="T36" fmla="*/ 33 w 36"/>
                  <a:gd name="T37" fmla="*/ 16 h 29"/>
                  <a:gd name="T38" fmla="*/ 31 w 36"/>
                  <a:gd name="T39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29">
                    <a:moveTo>
                      <a:pt x="31" y="13"/>
                    </a:moveTo>
                    <a:cubicBezTo>
                      <a:pt x="31" y="14"/>
                      <a:pt x="30" y="14"/>
                      <a:pt x="29" y="14"/>
                    </a:cubicBezTo>
                    <a:cubicBezTo>
                      <a:pt x="27" y="10"/>
                      <a:pt x="26" y="11"/>
                      <a:pt x="22" y="11"/>
                    </a:cubicBezTo>
                    <a:cubicBezTo>
                      <a:pt x="24" y="9"/>
                      <a:pt x="26" y="8"/>
                      <a:pt x="28" y="6"/>
                    </a:cubicBezTo>
                    <a:cubicBezTo>
                      <a:pt x="28" y="6"/>
                      <a:pt x="27" y="5"/>
                      <a:pt x="26" y="4"/>
                    </a:cubicBezTo>
                    <a:cubicBezTo>
                      <a:pt x="27" y="4"/>
                      <a:pt x="28" y="3"/>
                      <a:pt x="30" y="2"/>
                    </a:cubicBezTo>
                    <a:cubicBezTo>
                      <a:pt x="27" y="1"/>
                      <a:pt x="26" y="0"/>
                      <a:pt x="23" y="1"/>
                    </a:cubicBezTo>
                    <a:cubicBezTo>
                      <a:pt x="21" y="2"/>
                      <a:pt x="19" y="2"/>
                      <a:pt x="17" y="1"/>
                    </a:cubicBezTo>
                    <a:cubicBezTo>
                      <a:pt x="14" y="0"/>
                      <a:pt x="13" y="1"/>
                      <a:pt x="10" y="1"/>
                    </a:cubicBezTo>
                    <a:cubicBezTo>
                      <a:pt x="9" y="1"/>
                      <a:pt x="7" y="4"/>
                      <a:pt x="7" y="5"/>
                    </a:cubicBezTo>
                    <a:cubicBezTo>
                      <a:pt x="7" y="6"/>
                      <a:pt x="12" y="7"/>
                      <a:pt x="12" y="8"/>
                    </a:cubicBezTo>
                    <a:cubicBezTo>
                      <a:pt x="12" y="11"/>
                      <a:pt x="13" y="14"/>
                      <a:pt x="9" y="14"/>
                    </a:cubicBezTo>
                    <a:cubicBezTo>
                      <a:pt x="7" y="13"/>
                      <a:pt x="5" y="9"/>
                      <a:pt x="4" y="10"/>
                    </a:cubicBezTo>
                    <a:cubicBezTo>
                      <a:pt x="2" y="10"/>
                      <a:pt x="0" y="12"/>
                      <a:pt x="1" y="14"/>
                    </a:cubicBezTo>
                    <a:cubicBezTo>
                      <a:pt x="6" y="18"/>
                      <a:pt x="10" y="19"/>
                      <a:pt x="14" y="23"/>
                    </a:cubicBezTo>
                    <a:cubicBezTo>
                      <a:pt x="16" y="25"/>
                      <a:pt x="17" y="28"/>
                      <a:pt x="19" y="29"/>
                    </a:cubicBezTo>
                    <a:cubicBezTo>
                      <a:pt x="21" y="29"/>
                      <a:pt x="24" y="27"/>
                      <a:pt x="23" y="25"/>
                    </a:cubicBezTo>
                    <a:cubicBezTo>
                      <a:pt x="27" y="27"/>
                      <a:pt x="36" y="20"/>
                      <a:pt x="30" y="18"/>
                    </a:cubicBezTo>
                    <a:cubicBezTo>
                      <a:pt x="31" y="18"/>
                      <a:pt x="32" y="17"/>
                      <a:pt x="33" y="16"/>
                    </a:cubicBezTo>
                    <a:cubicBezTo>
                      <a:pt x="32" y="16"/>
                      <a:pt x="32" y="14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F8304AE5-5B35-4E43-996D-B2429B778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676" y="3605212"/>
                <a:ext cx="9525" cy="14288"/>
              </a:xfrm>
              <a:custGeom>
                <a:avLst/>
                <a:gdLst>
                  <a:gd name="T0" fmla="*/ 0 w 12"/>
                  <a:gd name="T1" fmla="*/ 5 h 11"/>
                  <a:gd name="T2" fmla="*/ 4 w 12"/>
                  <a:gd name="T3" fmla="*/ 7 h 11"/>
                  <a:gd name="T4" fmla="*/ 9 w 12"/>
                  <a:gd name="T5" fmla="*/ 10 h 11"/>
                  <a:gd name="T6" fmla="*/ 12 w 12"/>
                  <a:gd name="T7" fmla="*/ 5 h 11"/>
                  <a:gd name="T8" fmla="*/ 8 w 12"/>
                  <a:gd name="T9" fmla="*/ 1 h 11"/>
                  <a:gd name="T10" fmla="*/ 0 w 12"/>
                  <a:gd name="T1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0" y="5"/>
                    </a:moveTo>
                    <a:cubicBezTo>
                      <a:pt x="2" y="5"/>
                      <a:pt x="2" y="6"/>
                      <a:pt x="4" y="7"/>
                    </a:cubicBezTo>
                    <a:cubicBezTo>
                      <a:pt x="6" y="9"/>
                      <a:pt x="7" y="11"/>
                      <a:pt x="9" y="10"/>
                    </a:cubicBezTo>
                    <a:cubicBezTo>
                      <a:pt x="11" y="9"/>
                      <a:pt x="12" y="7"/>
                      <a:pt x="12" y="5"/>
                    </a:cubicBezTo>
                    <a:cubicBezTo>
                      <a:pt x="12" y="3"/>
                      <a:pt x="10" y="2"/>
                      <a:pt x="8" y="1"/>
                    </a:cubicBezTo>
                    <a:cubicBezTo>
                      <a:pt x="5" y="1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D4680C1C-CCF4-49F9-88B8-206B38AE6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201" y="3565525"/>
                <a:ext cx="6350" cy="4763"/>
              </a:xfrm>
              <a:custGeom>
                <a:avLst/>
                <a:gdLst>
                  <a:gd name="T0" fmla="*/ 9 w 10"/>
                  <a:gd name="T1" fmla="*/ 0 h 4"/>
                  <a:gd name="T2" fmla="*/ 0 w 10"/>
                  <a:gd name="T3" fmla="*/ 2 h 4"/>
                  <a:gd name="T4" fmla="*/ 9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9" y="0"/>
                    </a:moveTo>
                    <a:cubicBezTo>
                      <a:pt x="7" y="0"/>
                      <a:pt x="2" y="0"/>
                      <a:pt x="0" y="2"/>
                    </a:cubicBezTo>
                    <a:cubicBezTo>
                      <a:pt x="2" y="4"/>
                      <a:pt x="10" y="4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17755635-347E-4930-A767-1C0449D8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73462"/>
                <a:ext cx="12700" cy="20638"/>
              </a:xfrm>
              <a:custGeom>
                <a:avLst/>
                <a:gdLst>
                  <a:gd name="T0" fmla="*/ 16 w 17"/>
                  <a:gd name="T1" fmla="*/ 8 h 14"/>
                  <a:gd name="T2" fmla="*/ 10 w 17"/>
                  <a:gd name="T3" fmla="*/ 2 h 14"/>
                  <a:gd name="T4" fmla="*/ 1 w 17"/>
                  <a:gd name="T5" fmla="*/ 8 h 14"/>
                  <a:gd name="T6" fmla="*/ 10 w 17"/>
                  <a:gd name="T7" fmla="*/ 14 h 14"/>
                  <a:gd name="T8" fmla="*/ 16 w 17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6" y="8"/>
                    </a:moveTo>
                    <a:cubicBezTo>
                      <a:pt x="16" y="5"/>
                      <a:pt x="13" y="0"/>
                      <a:pt x="10" y="2"/>
                    </a:cubicBezTo>
                    <a:cubicBezTo>
                      <a:pt x="8" y="2"/>
                      <a:pt x="0" y="4"/>
                      <a:pt x="1" y="8"/>
                    </a:cubicBezTo>
                    <a:cubicBezTo>
                      <a:pt x="2" y="10"/>
                      <a:pt x="9" y="12"/>
                      <a:pt x="10" y="14"/>
                    </a:cubicBezTo>
                    <a:cubicBezTo>
                      <a:pt x="14" y="13"/>
                      <a:pt x="17" y="14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5594D7B3-D81B-4F47-B344-D551B140A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79812"/>
                <a:ext cx="6350" cy="7938"/>
              </a:xfrm>
              <a:custGeom>
                <a:avLst/>
                <a:gdLst>
                  <a:gd name="T0" fmla="*/ 9 w 9"/>
                  <a:gd name="T1" fmla="*/ 3 h 6"/>
                  <a:gd name="T2" fmla="*/ 4 w 9"/>
                  <a:gd name="T3" fmla="*/ 1 h 6"/>
                  <a:gd name="T4" fmla="*/ 9 w 9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3"/>
                    </a:moveTo>
                    <a:cubicBezTo>
                      <a:pt x="8" y="0"/>
                      <a:pt x="7" y="0"/>
                      <a:pt x="4" y="1"/>
                    </a:cubicBezTo>
                    <a:cubicBezTo>
                      <a:pt x="0" y="6"/>
                      <a:pt x="8" y="4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id="{A46B2DF7-7344-4F58-971D-10D63429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1" y="3687762"/>
                <a:ext cx="6350" cy="6350"/>
              </a:xfrm>
              <a:custGeom>
                <a:avLst/>
                <a:gdLst>
                  <a:gd name="T0" fmla="*/ 2 w 8"/>
                  <a:gd name="T1" fmla="*/ 3 h 5"/>
                  <a:gd name="T2" fmla="*/ 8 w 8"/>
                  <a:gd name="T3" fmla="*/ 5 h 5"/>
                  <a:gd name="T4" fmla="*/ 2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2" y="3"/>
                    </a:moveTo>
                    <a:cubicBezTo>
                      <a:pt x="0" y="5"/>
                      <a:pt x="8" y="5"/>
                      <a:pt x="8" y="5"/>
                    </a:cubicBezTo>
                    <a:cubicBezTo>
                      <a:pt x="7" y="1"/>
                      <a:pt x="4" y="0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65819FAD-158F-40D9-B688-77F6F0ED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946525"/>
                <a:ext cx="1588" cy="317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E23A8B78-5960-4227-9C4D-9D7F83C95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817937"/>
                <a:ext cx="9525" cy="17463"/>
              </a:xfrm>
              <a:custGeom>
                <a:avLst/>
                <a:gdLst>
                  <a:gd name="T0" fmla="*/ 5 w 14"/>
                  <a:gd name="T1" fmla="*/ 4 h 12"/>
                  <a:gd name="T2" fmla="*/ 5 w 14"/>
                  <a:gd name="T3" fmla="*/ 11 h 12"/>
                  <a:gd name="T4" fmla="*/ 9 w 14"/>
                  <a:gd name="T5" fmla="*/ 8 h 12"/>
                  <a:gd name="T6" fmla="*/ 11 w 14"/>
                  <a:gd name="T7" fmla="*/ 5 h 12"/>
                  <a:gd name="T8" fmla="*/ 14 w 14"/>
                  <a:gd name="T9" fmla="*/ 4 h 12"/>
                  <a:gd name="T10" fmla="*/ 12 w 14"/>
                  <a:gd name="T11" fmla="*/ 4 h 12"/>
                  <a:gd name="T12" fmla="*/ 5 w 14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5" y="4"/>
                    </a:moveTo>
                    <a:cubicBezTo>
                      <a:pt x="1" y="2"/>
                      <a:pt x="0" y="12"/>
                      <a:pt x="5" y="11"/>
                    </a:cubicBezTo>
                    <a:cubicBezTo>
                      <a:pt x="6" y="11"/>
                      <a:pt x="7" y="8"/>
                      <a:pt x="9" y="8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2" y="6"/>
                      <a:pt x="14" y="6"/>
                      <a:pt x="14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4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41A411A6-5376-44F9-A8A7-5716B75C1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3813175"/>
                <a:ext cx="4763" cy="7938"/>
              </a:xfrm>
              <a:custGeom>
                <a:avLst/>
                <a:gdLst>
                  <a:gd name="T0" fmla="*/ 0 w 6"/>
                  <a:gd name="T1" fmla="*/ 3 h 5"/>
                  <a:gd name="T2" fmla="*/ 4 w 6"/>
                  <a:gd name="T3" fmla="*/ 2 h 5"/>
                  <a:gd name="T4" fmla="*/ 5 w 6"/>
                  <a:gd name="T5" fmla="*/ 3 h 5"/>
                  <a:gd name="T6" fmla="*/ 6 w 6"/>
                  <a:gd name="T7" fmla="*/ 1 h 5"/>
                  <a:gd name="T8" fmla="*/ 3 w 6"/>
                  <a:gd name="T9" fmla="*/ 0 h 5"/>
                  <a:gd name="T10" fmla="*/ 0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2" y="5"/>
                      <a:pt x="3" y="3"/>
                      <a:pt x="4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98EF8F3C-6394-4D8D-A27C-A4FC5219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594100"/>
                <a:ext cx="36513" cy="52388"/>
              </a:xfrm>
              <a:custGeom>
                <a:avLst/>
                <a:gdLst>
                  <a:gd name="T0" fmla="*/ 3 w 52"/>
                  <a:gd name="T1" fmla="*/ 28 h 38"/>
                  <a:gd name="T2" fmla="*/ 11 w 52"/>
                  <a:gd name="T3" fmla="*/ 34 h 38"/>
                  <a:gd name="T4" fmla="*/ 19 w 52"/>
                  <a:gd name="T5" fmla="*/ 36 h 38"/>
                  <a:gd name="T6" fmla="*/ 21 w 52"/>
                  <a:gd name="T7" fmla="*/ 34 h 38"/>
                  <a:gd name="T8" fmla="*/ 22 w 52"/>
                  <a:gd name="T9" fmla="*/ 35 h 38"/>
                  <a:gd name="T10" fmla="*/ 27 w 52"/>
                  <a:gd name="T11" fmla="*/ 33 h 38"/>
                  <a:gd name="T12" fmla="*/ 28 w 52"/>
                  <a:gd name="T13" fmla="*/ 26 h 38"/>
                  <a:gd name="T14" fmla="*/ 33 w 52"/>
                  <a:gd name="T15" fmla="*/ 23 h 38"/>
                  <a:gd name="T16" fmla="*/ 36 w 52"/>
                  <a:gd name="T17" fmla="*/ 20 h 38"/>
                  <a:gd name="T18" fmla="*/ 50 w 52"/>
                  <a:gd name="T19" fmla="*/ 14 h 38"/>
                  <a:gd name="T20" fmla="*/ 50 w 52"/>
                  <a:gd name="T21" fmla="*/ 9 h 38"/>
                  <a:gd name="T22" fmla="*/ 45 w 52"/>
                  <a:gd name="T23" fmla="*/ 5 h 38"/>
                  <a:gd name="T24" fmla="*/ 33 w 52"/>
                  <a:gd name="T25" fmla="*/ 6 h 38"/>
                  <a:gd name="T26" fmla="*/ 33 w 52"/>
                  <a:gd name="T27" fmla="*/ 4 h 38"/>
                  <a:gd name="T28" fmla="*/ 21 w 52"/>
                  <a:gd name="T29" fmla="*/ 0 h 38"/>
                  <a:gd name="T30" fmla="*/ 6 w 52"/>
                  <a:gd name="T31" fmla="*/ 3 h 38"/>
                  <a:gd name="T32" fmla="*/ 10 w 52"/>
                  <a:gd name="T33" fmla="*/ 10 h 38"/>
                  <a:gd name="T34" fmla="*/ 6 w 52"/>
                  <a:gd name="T35" fmla="*/ 18 h 38"/>
                  <a:gd name="T36" fmla="*/ 4 w 52"/>
                  <a:gd name="T37" fmla="*/ 22 h 38"/>
                  <a:gd name="T38" fmla="*/ 1 w 52"/>
                  <a:gd name="T39" fmla="*/ 29 h 38"/>
                  <a:gd name="T40" fmla="*/ 3 w 52"/>
                  <a:gd name="T4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38">
                    <a:moveTo>
                      <a:pt x="3" y="28"/>
                    </a:moveTo>
                    <a:cubicBezTo>
                      <a:pt x="6" y="30"/>
                      <a:pt x="9" y="31"/>
                      <a:pt x="11" y="34"/>
                    </a:cubicBezTo>
                    <a:cubicBezTo>
                      <a:pt x="15" y="38"/>
                      <a:pt x="14" y="38"/>
                      <a:pt x="19" y="36"/>
                    </a:cubicBezTo>
                    <a:cubicBezTo>
                      <a:pt x="20" y="35"/>
                      <a:pt x="20" y="35"/>
                      <a:pt x="21" y="34"/>
                    </a:cubicBezTo>
                    <a:cubicBezTo>
                      <a:pt x="22" y="34"/>
                      <a:pt x="22" y="36"/>
                      <a:pt x="22" y="35"/>
                    </a:cubicBezTo>
                    <a:cubicBezTo>
                      <a:pt x="24" y="35"/>
                      <a:pt x="25" y="34"/>
                      <a:pt x="27" y="33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28"/>
                      <a:pt x="33" y="26"/>
                      <a:pt x="33" y="23"/>
                    </a:cubicBezTo>
                    <a:cubicBezTo>
                      <a:pt x="34" y="21"/>
                      <a:pt x="34" y="21"/>
                      <a:pt x="36" y="20"/>
                    </a:cubicBezTo>
                    <a:cubicBezTo>
                      <a:pt x="41" y="18"/>
                      <a:pt x="47" y="17"/>
                      <a:pt x="50" y="14"/>
                    </a:cubicBezTo>
                    <a:cubicBezTo>
                      <a:pt x="52" y="12"/>
                      <a:pt x="52" y="11"/>
                      <a:pt x="50" y="9"/>
                    </a:cubicBezTo>
                    <a:cubicBezTo>
                      <a:pt x="48" y="7"/>
                      <a:pt x="47" y="6"/>
                      <a:pt x="45" y="5"/>
                    </a:cubicBezTo>
                    <a:cubicBezTo>
                      <a:pt x="41" y="3"/>
                      <a:pt x="36" y="2"/>
                      <a:pt x="33" y="6"/>
                    </a:cubicBezTo>
                    <a:cubicBezTo>
                      <a:pt x="33" y="5"/>
                      <a:pt x="33" y="5"/>
                      <a:pt x="33" y="4"/>
                    </a:cubicBezTo>
                    <a:cubicBezTo>
                      <a:pt x="29" y="5"/>
                      <a:pt x="25" y="0"/>
                      <a:pt x="21" y="0"/>
                    </a:cubicBezTo>
                    <a:cubicBezTo>
                      <a:pt x="16" y="1"/>
                      <a:pt x="11" y="2"/>
                      <a:pt x="6" y="3"/>
                    </a:cubicBezTo>
                    <a:cubicBezTo>
                      <a:pt x="7" y="4"/>
                      <a:pt x="10" y="9"/>
                      <a:pt x="10" y="10"/>
                    </a:cubicBezTo>
                    <a:cubicBezTo>
                      <a:pt x="8" y="12"/>
                      <a:pt x="4" y="16"/>
                      <a:pt x="6" y="18"/>
                    </a:cubicBezTo>
                    <a:cubicBezTo>
                      <a:pt x="2" y="19"/>
                      <a:pt x="5" y="20"/>
                      <a:pt x="4" y="22"/>
                    </a:cubicBezTo>
                    <a:cubicBezTo>
                      <a:pt x="3" y="24"/>
                      <a:pt x="0" y="26"/>
                      <a:pt x="1" y="29"/>
                    </a:cubicBezTo>
                    <a:cubicBezTo>
                      <a:pt x="1" y="29"/>
                      <a:pt x="3" y="29"/>
                      <a:pt x="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:a16="http://schemas.microsoft.com/office/drawing/2014/main" id="{8BFF32F7-0796-4D7B-A6DC-80B9310E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3862387"/>
                <a:ext cx="6350" cy="26988"/>
              </a:xfrm>
              <a:custGeom>
                <a:avLst/>
                <a:gdLst>
                  <a:gd name="T0" fmla="*/ 7 w 10"/>
                  <a:gd name="T1" fmla="*/ 3 h 20"/>
                  <a:gd name="T2" fmla="*/ 0 w 10"/>
                  <a:gd name="T3" fmla="*/ 2 h 20"/>
                  <a:gd name="T4" fmla="*/ 10 w 10"/>
                  <a:gd name="T5" fmla="*/ 17 h 20"/>
                  <a:gd name="T6" fmla="*/ 8 w 10"/>
                  <a:gd name="T7" fmla="*/ 14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7" y="0"/>
                      <a:pt x="0" y="1"/>
                      <a:pt x="0" y="2"/>
                    </a:cubicBezTo>
                    <a:cubicBezTo>
                      <a:pt x="0" y="6"/>
                      <a:pt x="8" y="20"/>
                      <a:pt x="10" y="17"/>
                    </a:cubicBezTo>
                    <a:cubicBezTo>
                      <a:pt x="10" y="16"/>
                      <a:pt x="9" y="15"/>
                      <a:pt x="8" y="14"/>
                    </a:cubicBezTo>
                    <a:cubicBezTo>
                      <a:pt x="7" y="10"/>
                      <a:pt x="7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:a16="http://schemas.microsoft.com/office/drawing/2014/main" id="{117B09A8-8A1F-44E3-A07C-C4A4B381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26" y="3789362"/>
                <a:ext cx="6350" cy="9525"/>
              </a:xfrm>
              <a:custGeom>
                <a:avLst/>
                <a:gdLst>
                  <a:gd name="T0" fmla="*/ 9 w 9"/>
                  <a:gd name="T1" fmla="*/ 1 h 6"/>
                  <a:gd name="T2" fmla="*/ 0 w 9"/>
                  <a:gd name="T3" fmla="*/ 2 h 6"/>
                  <a:gd name="T4" fmla="*/ 6 w 9"/>
                  <a:gd name="T5" fmla="*/ 6 h 6"/>
                  <a:gd name="T6" fmla="*/ 9 w 9"/>
                  <a:gd name="T7" fmla="*/ 5 h 6"/>
                  <a:gd name="T8" fmla="*/ 9 w 9"/>
                  <a:gd name="T9" fmla="*/ 4 h 6"/>
                  <a:gd name="T10" fmla="*/ 9 w 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1"/>
                    </a:moveTo>
                    <a:cubicBezTo>
                      <a:pt x="6" y="0"/>
                      <a:pt x="4" y="3"/>
                      <a:pt x="0" y="2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8" y="3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43">
                <a:extLst>
                  <a:ext uri="{FF2B5EF4-FFF2-40B4-BE49-F238E27FC236}">
                    <a16:creationId xmlns:a16="http://schemas.microsoft.com/office/drawing/2014/main" id="{3BC66DD7-64D1-4896-8FA1-C82D229C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09962"/>
                <a:ext cx="25400" cy="31750"/>
              </a:xfrm>
              <a:custGeom>
                <a:avLst/>
                <a:gdLst>
                  <a:gd name="T0" fmla="*/ 3 w 37"/>
                  <a:gd name="T1" fmla="*/ 7 h 22"/>
                  <a:gd name="T2" fmla="*/ 9 w 37"/>
                  <a:gd name="T3" fmla="*/ 6 h 22"/>
                  <a:gd name="T4" fmla="*/ 8 w 37"/>
                  <a:gd name="T5" fmla="*/ 7 h 22"/>
                  <a:gd name="T6" fmla="*/ 12 w 37"/>
                  <a:gd name="T7" fmla="*/ 9 h 22"/>
                  <a:gd name="T8" fmla="*/ 3 w 37"/>
                  <a:gd name="T9" fmla="*/ 11 h 22"/>
                  <a:gd name="T10" fmla="*/ 14 w 37"/>
                  <a:gd name="T11" fmla="*/ 13 h 22"/>
                  <a:gd name="T12" fmla="*/ 21 w 37"/>
                  <a:gd name="T13" fmla="*/ 15 h 22"/>
                  <a:gd name="T14" fmla="*/ 25 w 37"/>
                  <a:gd name="T15" fmla="*/ 20 h 22"/>
                  <a:gd name="T16" fmla="*/ 31 w 37"/>
                  <a:gd name="T17" fmla="*/ 15 h 22"/>
                  <a:gd name="T18" fmla="*/ 29 w 37"/>
                  <a:gd name="T19" fmla="*/ 11 h 22"/>
                  <a:gd name="T20" fmla="*/ 28 w 37"/>
                  <a:gd name="T21" fmla="*/ 9 h 22"/>
                  <a:gd name="T22" fmla="*/ 23 w 37"/>
                  <a:gd name="T23" fmla="*/ 8 h 22"/>
                  <a:gd name="T24" fmla="*/ 15 w 37"/>
                  <a:gd name="T25" fmla="*/ 6 h 22"/>
                  <a:gd name="T26" fmla="*/ 8 w 37"/>
                  <a:gd name="T27" fmla="*/ 1 h 22"/>
                  <a:gd name="T28" fmla="*/ 0 w 37"/>
                  <a:gd name="T29" fmla="*/ 5 h 22"/>
                  <a:gd name="T30" fmla="*/ 5 w 37"/>
                  <a:gd name="T31" fmla="*/ 5 h 22"/>
                  <a:gd name="T32" fmla="*/ 3 w 37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22">
                    <a:moveTo>
                      <a:pt x="3" y="7"/>
                    </a:moveTo>
                    <a:cubicBezTo>
                      <a:pt x="6" y="8"/>
                      <a:pt x="7" y="4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8"/>
                      <a:pt x="10" y="8"/>
                      <a:pt x="12" y="9"/>
                    </a:cubicBezTo>
                    <a:cubicBezTo>
                      <a:pt x="12" y="13"/>
                      <a:pt x="6" y="9"/>
                      <a:pt x="3" y="11"/>
                    </a:cubicBezTo>
                    <a:cubicBezTo>
                      <a:pt x="4" y="20"/>
                      <a:pt x="12" y="11"/>
                      <a:pt x="14" y="13"/>
                    </a:cubicBezTo>
                    <a:cubicBezTo>
                      <a:pt x="15" y="15"/>
                      <a:pt x="19" y="15"/>
                      <a:pt x="21" y="15"/>
                    </a:cubicBezTo>
                    <a:cubicBezTo>
                      <a:pt x="24" y="15"/>
                      <a:pt x="24" y="17"/>
                      <a:pt x="25" y="20"/>
                    </a:cubicBezTo>
                    <a:cubicBezTo>
                      <a:pt x="26" y="22"/>
                      <a:pt x="37" y="22"/>
                      <a:pt x="31" y="15"/>
                    </a:cubicBezTo>
                    <a:cubicBezTo>
                      <a:pt x="31" y="14"/>
                      <a:pt x="29" y="13"/>
                      <a:pt x="29" y="11"/>
                    </a:cubicBezTo>
                    <a:cubicBezTo>
                      <a:pt x="30" y="10"/>
                      <a:pt x="30" y="10"/>
                      <a:pt x="28" y="9"/>
                    </a:cubicBezTo>
                    <a:cubicBezTo>
                      <a:pt x="26" y="7"/>
                      <a:pt x="26" y="7"/>
                      <a:pt x="23" y="8"/>
                    </a:cubicBezTo>
                    <a:cubicBezTo>
                      <a:pt x="24" y="2"/>
                      <a:pt x="17" y="5"/>
                      <a:pt x="15" y="6"/>
                    </a:cubicBezTo>
                    <a:cubicBezTo>
                      <a:pt x="14" y="3"/>
                      <a:pt x="12" y="0"/>
                      <a:pt x="8" y="1"/>
                    </a:cubicBezTo>
                    <a:cubicBezTo>
                      <a:pt x="4" y="1"/>
                      <a:pt x="1" y="0"/>
                      <a:pt x="0" y="5"/>
                    </a:cubicBezTo>
                    <a:cubicBezTo>
                      <a:pt x="1" y="5"/>
                      <a:pt x="3" y="5"/>
                      <a:pt x="5" y="5"/>
                    </a:cubicBezTo>
                    <a:cubicBezTo>
                      <a:pt x="4" y="5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44">
                <a:extLst>
                  <a:ext uri="{FF2B5EF4-FFF2-40B4-BE49-F238E27FC236}">
                    <a16:creationId xmlns:a16="http://schemas.microsoft.com/office/drawing/2014/main" id="{24C040F5-A2DD-459E-A9DD-F40EEC958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226" y="3949700"/>
                <a:ext cx="6350" cy="6350"/>
              </a:xfrm>
              <a:custGeom>
                <a:avLst/>
                <a:gdLst>
                  <a:gd name="T0" fmla="*/ 7 w 9"/>
                  <a:gd name="T1" fmla="*/ 2 h 4"/>
                  <a:gd name="T2" fmla="*/ 7 w 9"/>
                  <a:gd name="T3" fmla="*/ 3 h 4"/>
                  <a:gd name="T4" fmla="*/ 7 w 9"/>
                  <a:gd name="T5" fmla="*/ 4 h 4"/>
                  <a:gd name="T6" fmla="*/ 8 w 9"/>
                  <a:gd name="T7" fmla="*/ 1 h 4"/>
                  <a:gd name="T8" fmla="*/ 7 w 9"/>
                  <a:gd name="T9" fmla="*/ 2 h 4"/>
                  <a:gd name="T10" fmla="*/ 4 w 9"/>
                  <a:gd name="T11" fmla="*/ 0 h 4"/>
                  <a:gd name="T12" fmla="*/ 0 w 9"/>
                  <a:gd name="T13" fmla="*/ 1 h 4"/>
                  <a:gd name="T14" fmla="*/ 2 w 9"/>
                  <a:gd name="T15" fmla="*/ 1 h 4"/>
                  <a:gd name="T16" fmla="*/ 7 w 9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">
                    <a:moveTo>
                      <a:pt x="7" y="2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2"/>
                      <a:pt x="9" y="2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5" y="0"/>
                      <a:pt x="4" y="0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45">
                <a:extLst>
                  <a:ext uri="{FF2B5EF4-FFF2-40B4-BE49-F238E27FC236}">
                    <a16:creationId xmlns:a16="http://schemas.microsoft.com/office/drawing/2014/main" id="{79BA2330-BF9B-4D24-81D9-FA0239CC5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638" y="3949700"/>
                <a:ext cx="1588" cy="1588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0 h 1"/>
                  <a:gd name="T4" fmla="*/ 0 w 3"/>
                  <a:gd name="T5" fmla="*/ 0 h 1"/>
                  <a:gd name="T6" fmla="*/ 3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46">
                <a:extLst>
                  <a:ext uri="{FF2B5EF4-FFF2-40B4-BE49-F238E27FC236}">
                    <a16:creationId xmlns:a16="http://schemas.microsoft.com/office/drawing/2014/main" id="{D7B1EB36-2673-4B98-B837-AA0B1947A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8538" y="3598862"/>
                <a:ext cx="390525" cy="695325"/>
              </a:xfrm>
              <a:custGeom>
                <a:avLst/>
                <a:gdLst>
                  <a:gd name="T0" fmla="*/ 540 w 558"/>
                  <a:gd name="T1" fmla="*/ 191 h 495"/>
                  <a:gd name="T2" fmla="*/ 529 w 558"/>
                  <a:gd name="T3" fmla="*/ 172 h 495"/>
                  <a:gd name="T4" fmla="*/ 489 w 558"/>
                  <a:gd name="T5" fmla="*/ 145 h 495"/>
                  <a:gd name="T6" fmla="*/ 446 w 558"/>
                  <a:gd name="T7" fmla="*/ 131 h 495"/>
                  <a:gd name="T8" fmla="*/ 425 w 558"/>
                  <a:gd name="T9" fmla="*/ 195 h 495"/>
                  <a:gd name="T10" fmla="*/ 365 w 558"/>
                  <a:gd name="T11" fmla="*/ 133 h 495"/>
                  <a:gd name="T12" fmla="*/ 393 w 558"/>
                  <a:gd name="T13" fmla="*/ 104 h 495"/>
                  <a:gd name="T14" fmla="*/ 410 w 558"/>
                  <a:gd name="T15" fmla="*/ 82 h 495"/>
                  <a:gd name="T16" fmla="*/ 430 w 558"/>
                  <a:gd name="T17" fmla="*/ 53 h 495"/>
                  <a:gd name="T18" fmla="*/ 397 w 558"/>
                  <a:gd name="T19" fmla="*/ 57 h 495"/>
                  <a:gd name="T20" fmla="*/ 372 w 558"/>
                  <a:gd name="T21" fmla="*/ 35 h 495"/>
                  <a:gd name="T22" fmla="*/ 357 w 558"/>
                  <a:gd name="T23" fmla="*/ 29 h 495"/>
                  <a:gd name="T24" fmla="*/ 360 w 558"/>
                  <a:gd name="T25" fmla="*/ 75 h 495"/>
                  <a:gd name="T26" fmla="*/ 294 w 558"/>
                  <a:gd name="T27" fmla="*/ 63 h 495"/>
                  <a:gd name="T28" fmla="*/ 268 w 558"/>
                  <a:gd name="T29" fmla="*/ 61 h 495"/>
                  <a:gd name="T30" fmla="*/ 211 w 558"/>
                  <a:gd name="T31" fmla="*/ 53 h 495"/>
                  <a:gd name="T32" fmla="*/ 114 w 558"/>
                  <a:gd name="T33" fmla="*/ 45 h 495"/>
                  <a:gd name="T34" fmla="*/ 8 w 558"/>
                  <a:gd name="T35" fmla="*/ 63 h 495"/>
                  <a:gd name="T36" fmla="*/ 12 w 558"/>
                  <a:gd name="T37" fmla="*/ 84 h 495"/>
                  <a:gd name="T38" fmla="*/ 21 w 558"/>
                  <a:gd name="T39" fmla="*/ 113 h 495"/>
                  <a:gd name="T40" fmla="*/ 54 w 558"/>
                  <a:gd name="T41" fmla="*/ 153 h 495"/>
                  <a:gd name="T42" fmla="*/ 58 w 558"/>
                  <a:gd name="T43" fmla="*/ 164 h 495"/>
                  <a:gd name="T44" fmla="*/ 97 w 558"/>
                  <a:gd name="T45" fmla="*/ 137 h 495"/>
                  <a:gd name="T46" fmla="*/ 181 w 558"/>
                  <a:gd name="T47" fmla="*/ 180 h 495"/>
                  <a:gd name="T48" fmla="*/ 219 w 558"/>
                  <a:gd name="T49" fmla="*/ 296 h 495"/>
                  <a:gd name="T50" fmla="*/ 272 w 558"/>
                  <a:gd name="T51" fmla="*/ 379 h 495"/>
                  <a:gd name="T52" fmla="*/ 267 w 558"/>
                  <a:gd name="T53" fmla="*/ 359 h 495"/>
                  <a:gd name="T54" fmla="*/ 311 w 558"/>
                  <a:gd name="T55" fmla="*/ 411 h 495"/>
                  <a:gd name="T56" fmla="*/ 409 w 558"/>
                  <a:gd name="T57" fmla="*/ 480 h 495"/>
                  <a:gd name="T58" fmla="*/ 447 w 558"/>
                  <a:gd name="T59" fmla="*/ 484 h 495"/>
                  <a:gd name="T60" fmla="*/ 395 w 558"/>
                  <a:gd name="T61" fmla="*/ 437 h 495"/>
                  <a:gd name="T62" fmla="*/ 396 w 558"/>
                  <a:gd name="T63" fmla="*/ 410 h 495"/>
                  <a:gd name="T64" fmla="*/ 354 w 558"/>
                  <a:gd name="T65" fmla="*/ 419 h 495"/>
                  <a:gd name="T66" fmla="*/ 386 w 558"/>
                  <a:gd name="T67" fmla="*/ 361 h 495"/>
                  <a:gd name="T68" fmla="*/ 423 w 558"/>
                  <a:gd name="T69" fmla="*/ 372 h 495"/>
                  <a:gd name="T70" fmla="*/ 442 w 558"/>
                  <a:gd name="T71" fmla="*/ 335 h 495"/>
                  <a:gd name="T72" fmla="*/ 457 w 558"/>
                  <a:gd name="T73" fmla="*/ 316 h 495"/>
                  <a:gd name="T74" fmla="*/ 457 w 558"/>
                  <a:gd name="T75" fmla="*/ 311 h 495"/>
                  <a:gd name="T76" fmla="*/ 478 w 558"/>
                  <a:gd name="T77" fmla="*/ 283 h 495"/>
                  <a:gd name="T78" fmla="*/ 504 w 558"/>
                  <a:gd name="T79" fmla="*/ 256 h 495"/>
                  <a:gd name="T80" fmla="*/ 518 w 558"/>
                  <a:gd name="T81" fmla="*/ 260 h 495"/>
                  <a:gd name="T82" fmla="*/ 515 w 558"/>
                  <a:gd name="T83" fmla="*/ 250 h 495"/>
                  <a:gd name="T84" fmla="*/ 496 w 558"/>
                  <a:gd name="T85" fmla="*/ 231 h 495"/>
                  <a:gd name="T86" fmla="*/ 238 w 558"/>
                  <a:gd name="T87" fmla="*/ 89 h 495"/>
                  <a:gd name="T88" fmla="*/ 224 w 558"/>
                  <a:gd name="T89" fmla="*/ 86 h 495"/>
                  <a:gd name="T90" fmla="*/ 243 w 558"/>
                  <a:gd name="T91" fmla="*/ 77 h 495"/>
                  <a:gd name="T92" fmla="*/ 279 w 558"/>
                  <a:gd name="T93" fmla="*/ 119 h 495"/>
                  <a:gd name="T94" fmla="*/ 269 w 558"/>
                  <a:gd name="T95" fmla="*/ 129 h 495"/>
                  <a:gd name="T96" fmla="*/ 257 w 558"/>
                  <a:gd name="T97" fmla="*/ 116 h 495"/>
                  <a:gd name="T98" fmla="*/ 354 w 558"/>
                  <a:gd name="T99" fmla="*/ 210 h 495"/>
                  <a:gd name="T100" fmla="*/ 342 w 558"/>
                  <a:gd name="T101" fmla="*/ 192 h 495"/>
                  <a:gd name="T102" fmla="*/ 355 w 558"/>
                  <a:gd name="T103" fmla="*/ 215 h 495"/>
                  <a:gd name="T104" fmla="*/ 404 w 558"/>
                  <a:gd name="T105" fmla="*/ 277 h 495"/>
                  <a:gd name="T106" fmla="*/ 413 w 558"/>
                  <a:gd name="T107" fmla="*/ 251 h 495"/>
                  <a:gd name="T108" fmla="*/ 377 w 558"/>
                  <a:gd name="T109" fmla="*/ 244 h 495"/>
                  <a:gd name="T110" fmla="*/ 412 w 558"/>
                  <a:gd name="T111" fmla="*/ 235 h 495"/>
                  <a:gd name="T112" fmla="*/ 431 w 558"/>
                  <a:gd name="T113" fmla="*/ 258 h 495"/>
                  <a:gd name="T114" fmla="*/ 419 w 558"/>
                  <a:gd name="T115" fmla="*/ 280 h 495"/>
                  <a:gd name="T116" fmla="*/ 447 w 558"/>
                  <a:gd name="T117" fmla="*/ 26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8" h="495">
                    <a:moveTo>
                      <a:pt x="543" y="211"/>
                    </a:moveTo>
                    <a:cubicBezTo>
                      <a:pt x="545" y="210"/>
                      <a:pt x="547" y="210"/>
                      <a:pt x="549" y="210"/>
                    </a:cubicBezTo>
                    <a:cubicBezTo>
                      <a:pt x="550" y="210"/>
                      <a:pt x="554" y="207"/>
                      <a:pt x="555" y="206"/>
                    </a:cubicBezTo>
                    <a:cubicBezTo>
                      <a:pt x="557" y="203"/>
                      <a:pt x="554" y="202"/>
                      <a:pt x="555" y="200"/>
                    </a:cubicBezTo>
                    <a:cubicBezTo>
                      <a:pt x="556" y="198"/>
                      <a:pt x="558" y="194"/>
                      <a:pt x="555" y="193"/>
                    </a:cubicBezTo>
                    <a:cubicBezTo>
                      <a:pt x="552" y="192"/>
                      <a:pt x="550" y="191"/>
                      <a:pt x="549" y="194"/>
                    </a:cubicBezTo>
                    <a:cubicBezTo>
                      <a:pt x="547" y="192"/>
                      <a:pt x="550" y="192"/>
                      <a:pt x="549" y="190"/>
                    </a:cubicBezTo>
                    <a:cubicBezTo>
                      <a:pt x="549" y="188"/>
                      <a:pt x="545" y="188"/>
                      <a:pt x="544" y="188"/>
                    </a:cubicBezTo>
                    <a:cubicBezTo>
                      <a:pt x="545" y="189"/>
                      <a:pt x="545" y="189"/>
                      <a:pt x="546" y="189"/>
                    </a:cubicBezTo>
                    <a:cubicBezTo>
                      <a:pt x="544" y="189"/>
                      <a:pt x="542" y="190"/>
                      <a:pt x="540" y="191"/>
                    </a:cubicBezTo>
                    <a:cubicBezTo>
                      <a:pt x="540" y="191"/>
                      <a:pt x="540" y="192"/>
                      <a:pt x="538" y="193"/>
                    </a:cubicBezTo>
                    <a:cubicBezTo>
                      <a:pt x="537" y="193"/>
                      <a:pt x="536" y="193"/>
                      <a:pt x="536" y="195"/>
                    </a:cubicBezTo>
                    <a:cubicBezTo>
                      <a:pt x="535" y="196"/>
                      <a:pt x="534" y="192"/>
                      <a:pt x="536" y="191"/>
                    </a:cubicBezTo>
                    <a:cubicBezTo>
                      <a:pt x="538" y="191"/>
                      <a:pt x="542" y="190"/>
                      <a:pt x="543" y="188"/>
                    </a:cubicBezTo>
                    <a:cubicBezTo>
                      <a:pt x="541" y="189"/>
                      <a:pt x="539" y="190"/>
                      <a:pt x="538" y="189"/>
                    </a:cubicBezTo>
                    <a:cubicBezTo>
                      <a:pt x="540" y="188"/>
                      <a:pt x="543" y="187"/>
                      <a:pt x="545" y="187"/>
                    </a:cubicBezTo>
                    <a:cubicBezTo>
                      <a:pt x="550" y="186"/>
                      <a:pt x="545" y="184"/>
                      <a:pt x="543" y="182"/>
                    </a:cubicBezTo>
                    <a:cubicBezTo>
                      <a:pt x="540" y="180"/>
                      <a:pt x="539" y="180"/>
                      <a:pt x="535" y="180"/>
                    </a:cubicBezTo>
                    <a:cubicBezTo>
                      <a:pt x="533" y="179"/>
                      <a:pt x="535" y="178"/>
                      <a:pt x="533" y="176"/>
                    </a:cubicBezTo>
                    <a:cubicBezTo>
                      <a:pt x="533" y="175"/>
                      <a:pt x="531" y="174"/>
                      <a:pt x="529" y="172"/>
                    </a:cubicBezTo>
                    <a:cubicBezTo>
                      <a:pt x="529" y="172"/>
                      <a:pt x="526" y="171"/>
                      <a:pt x="526" y="170"/>
                    </a:cubicBezTo>
                    <a:cubicBezTo>
                      <a:pt x="526" y="168"/>
                      <a:pt x="529" y="166"/>
                      <a:pt x="529" y="165"/>
                    </a:cubicBezTo>
                    <a:cubicBezTo>
                      <a:pt x="528" y="162"/>
                      <a:pt x="524" y="158"/>
                      <a:pt x="523" y="155"/>
                    </a:cubicBezTo>
                    <a:cubicBezTo>
                      <a:pt x="520" y="151"/>
                      <a:pt x="517" y="140"/>
                      <a:pt x="512" y="140"/>
                    </a:cubicBezTo>
                    <a:cubicBezTo>
                      <a:pt x="513" y="139"/>
                      <a:pt x="513" y="137"/>
                      <a:pt x="513" y="136"/>
                    </a:cubicBezTo>
                    <a:cubicBezTo>
                      <a:pt x="511" y="136"/>
                      <a:pt x="508" y="140"/>
                      <a:pt x="508" y="143"/>
                    </a:cubicBezTo>
                    <a:cubicBezTo>
                      <a:pt x="509" y="145"/>
                      <a:pt x="506" y="148"/>
                      <a:pt x="505" y="151"/>
                    </a:cubicBezTo>
                    <a:cubicBezTo>
                      <a:pt x="505" y="151"/>
                      <a:pt x="504" y="151"/>
                      <a:pt x="503" y="150"/>
                    </a:cubicBezTo>
                    <a:cubicBezTo>
                      <a:pt x="501" y="164"/>
                      <a:pt x="490" y="141"/>
                      <a:pt x="487" y="151"/>
                    </a:cubicBezTo>
                    <a:cubicBezTo>
                      <a:pt x="485" y="150"/>
                      <a:pt x="488" y="147"/>
                      <a:pt x="489" y="145"/>
                    </a:cubicBezTo>
                    <a:cubicBezTo>
                      <a:pt x="489" y="146"/>
                      <a:pt x="488" y="145"/>
                      <a:pt x="487" y="145"/>
                    </a:cubicBezTo>
                    <a:cubicBezTo>
                      <a:pt x="488" y="143"/>
                      <a:pt x="487" y="141"/>
                      <a:pt x="487" y="139"/>
                    </a:cubicBezTo>
                    <a:cubicBezTo>
                      <a:pt x="487" y="136"/>
                      <a:pt x="487" y="135"/>
                      <a:pt x="489" y="133"/>
                    </a:cubicBezTo>
                    <a:cubicBezTo>
                      <a:pt x="487" y="132"/>
                      <a:pt x="485" y="130"/>
                      <a:pt x="482" y="130"/>
                    </a:cubicBezTo>
                    <a:cubicBezTo>
                      <a:pt x="479" y="131"/>
                      <a:pt x="478" y="129"/>
                      <a:pt x="477" y="126"/>
                    </a:cubicBezTo>
                    <a:cubicBezTo>
                      <a:pt x="476" y="124"/>
                      <a:pt x="473" y="122"/>
                      <a:pt x="471" y="121"/>
                    </a:cubicBezTo>
                    <a:cubicBezTo>
                      <a:pt x="469" y="119"/>
                      <a:pt x="467" y="118"/>
                      <a:pt x="464" y="119"/>
                    </a:cubicBezTo>
                    <a:cubicBezTo>
                      <a:pt x="460" y="121"/>
                      <a:pt x="455" y="117"/>
                      <a:pt x="450" y="118"/>
                    </a:cubicBezTo>
                    <a:cubicBezTo>
                      <a:pt x="447" y="118"/>
                      <a:pt x="446" y="119"/>
                      <a:pt x="446" y="122"/>
                    </a:cubicBezTo>
                    <a:cubicBezTo>
                      <a:pt x="448" y="126"/>
                      <a:pt x="448" y="127"/>
                      <a:pt x="446" y="131"/>
                    </a:cubicBezTo>
                    <a:cubicBezTo>
                      <a:pt x="446" y="134"/>
                      <a:pt x="447" y="137"/>
                      <a:pt x="448" y="139"/>
                    </a:cubicBezTo>
                    <a:cubicBezTo>
                      <a:pt x="449" y="144"/>
                      <a:pt x="448" y="143"/>
                      <a:pt x="445" y="147"/>
                    </a:cubicBezTo>
                    <a:cubicBezTo>
                      <a:pt x="443" y="149"/>
                      <a:pt x="443" y="149"/>
                      <a:pt x="446" y="152"/>
                    </a:cubicBezTo>
                    <a:cubicBezTo>
                      <a:pt x="447" y="155"/>
                      <a:pt x="449" y="157"/>
                      <a:pt x="452" y="159"/>
                    </a:cubicBezTo>
                    <a:cubicBezTo>
                      <a:pt x="454" y="162"/>
                      <a:pt x="453" y="171"/>
                      <a:pt x="452" y="175"/>
                    </a:cubicBezTo>
                    <a:cubicBezTo>
                      <a:pt x="449" y="179"/>
                      <a:pt x="442" y="181"/>
                      <a:pt x="438" y="184"/>
                    </a:cubicBezTo>
                    <a:cubicBezTo>
                      <a:pt x="439" y="186"/>
                      <a:pt x="442" y="189"/>
                      <a:pt x="442" y="191"/>
                    </a:cubicBezTo>
                    <a:cubicBezTo>
                      <a:pt x="443" y="195"/>
                      <a:pt x="443" y="199"/>
                      <a:pt x="444" y="203"/>
                    </a:cubicBezTo>
                    <a:cubicBezTo>
                      <a:pt x="445" y="206"/>
                      <a:pt x="437" y="214"/>
                      <a:pt x="434" y="210"/>
                    </a:cubicBezTo>
                    <a:cubicBezTo>
                      <a:pt x="430" y="206"/>
                      <a:pt x="425" y="201"/>
                      <a:pt x="425" y="195"/>
                    </a:cubicBezTo>
                    <a:cubicBezTo>
                      <a:pt x="425" y="190"/>
                      <a:pt x="425" y="186"/>
                      <a:pt x="425" y="181"/>
                    </a:cubicBezTo>
                    <a:cubicBezTo>
                      <a:pt x="425" y="180"/>
                      <a:pt x="420" y="181"/>
                      <a:pt x="419" y="180"/>
                    </a:cubicBezTo>
                    <a:cubicBezTo>
                      <a:pt x="416" y="180"/>
                      <a:pt x="413" y="179"/>
                      <a:pt x="410" y="179"/>
                    </a:cubicBezTo>
                    <a:cubicBezTo>
                      <a:pt x="407" y="179"/>
                      <a:pt x="404" y="175"/>
                      <a:pt x="403" y="174"/>
                    </a:cubicBezTo>
                    <a:cubicBezTo>
                      <a:pt x="397" y="170"/>
                      <a:pt x="393" y="168"/>
                      <a:pt x="387" y="165"/>
                    </a:cubicBezTo>
                    <a:cubicBezTo>
                      <a:pt x="385" y="164"/>
                      <a:pt x="383" y="163"/>
                      <a:pt x="381" y="164"/>
                    </a:cubicBezTo>
                    <a:cubicBezTo>
                      <a:pt x="376" y="164"/>
                      <a:pt x="376" y="166"/>
                      <a:pt x="374" y="162"/>
                    </a:cubicBezTo>
                    <a:cubicBezTo>
                      <a:pt x="373" y="159"/>
                      <a:pt x="372" y="153"/>
                      <a:pt x="370" y="151"/>
                    </a:cubicBezTo>
                    <a:cubicBezTo>
                      <a:pt x="369" y="149"/>
                      <a:pt x="364" y="149"/>
                      <a:pt x="362" y="149"/>
                    </a:cubicBezTo>
                    <a:cubicBezTo>
                      <a:pt x="363" y="143"/>
                      <a:pt x="364" y="138"/>
                      <a:pt x="365" y="133"/>
                    </a:cubicBezTo>
                    <a:cubicBezTo>
                      <a:pt x="366" y="128"/>
                      <a:pt x="370" y="123"/>
                      <a:pt x="372" y="119"/>
                    </a:cubicBezTo>
                    <a:cubicBezTo>
                      <a:pt x="373" y="118"/>
                      <a:pt x="374" y="115"/>
                      <a:pt x="376" y="115"/>
                    </a:cubicBezTo>
                    <a:cubicBezTo>
                      <a:pt x="379" y="115"/>
                      <a:pt x="380" y="115"/>
                      <a:pt x="383" y="114"/>
                    </a:cubicBezTo>
                    <a:cubicBezTo>
                      <a:pt x="385" y="112"/>
                      <a:pt x="383" y="110"/>
                      <a:pt x="381" y="109"/>
                    </a:cubicBezTo>
                    <a:cubicBezTo>
                      <a:pt x="378" y="107"/>
                      <a:pt x="377" y="107"/>
                      <a:pt x="374" y="108"/>
                    </a:cubicBezTo>
                    <a:cubicBezTo>
                      <a:pt x="375" y="107"/>
                      <a:pt x="376" y="107"/>
                      <a:pt x="376" y="107"/>
                    </a:cubicBezTo>
                    <a:cubicBezTo>
                      <a:pt x="374" y="105"/>
                      <a:pt x="372" y="105"/>
                      <a:pt x="370" y="104"/>
                    </a:cubicBezTo>
                    <a:cubicBezTo>
                      <a:pt x="373" y="105"/>
                      <a:pt x="376" y="105"/>
                      <a:pt x="379" y="106"/>
                    </a:cubicBezTo>
                    <a:cubicBezTo>
                      <a:pt x="383" y="108"/>
                      <a:pt x="384" y="107"/>
                      <a:pt x="388" y="105"/>
                    </a:cubicBezTo>
                    <a:cubicBezTo>
                      <a:pt x="390" y="103"/>
                      <a:pt x="391" y="104"/>
                      <a:pt x="393" y="104"/>
                    </a:cubicBezTo>
                    <a:cubicBezTo>
                      <a:pt x="394" y="105"/>
                      <a:pt x="395" y="103"/>
                      <a:pt x="397" y="103"/>
                    </a:cubicBezTo>
                    <a:cubicBezTo>
                      <a:pt x="399" y="101"/>
                      <a:pt x="400" y="95"/>
                      <a:pt x="402" y="93"/>
                    </a:cubicBezTo>
                    <a:cubicBezTo>
                      <a:pt x="399" y="93"/>
                      <a:pt x="394" y="93"/>
                      <a:pt x="392" y="92"/>
                    </a:cubicBezTo>
                    <a:cubicBezTo>
                      <a:pt x="388" y="90"/>
                      <a:pt x="384" y="88"/>
                      <a:pt x="380" y="86"/>
                    </a:cubicBezTo>
                    <a:cubicBezTo>
                      <a:pt x="386" y="86"/>
                      <a:pt x="390" y="86"/>
                      <a:pt x="395" y="89"/>
                    </a:cubicBezTo>
                    <a:cubicBezTo>
                      <a:pt x="398" y="91"/>
                      <a:pt x="399" y="92"/>
                      <a:pt x="402" y="90"/>
                    </a:cubicBezTo>
                    <a:cubicBezTo>
                      <a:pt x="404" y="89"/>
                      <a:pt x="406" y="86"/>
                      <a:pt x="407" y="84"/>
                    </a:cubicBezTo>
                    <a:cubicBezTo>
                      <a:pt x="406" y="83"/>
                      <a:pt x="404" y="82"/>
                      <a:pt x="403" y="82"/>
                    </a:cubicBezTo>
                    <a:cubicBezTo>
                      <a:pt x="404" y="79"/>
                      <a:pt x="407" y="80"/>
                      <a:pt x="409" y="80"/>
                    </a:cubicBezTo>
                    <a:cubicBezTo>
                      <a:pt x="410" y="80"/>
                      <a:pt x="409" y="82"/>
                      <a:pt x="410" y="82"/>
                    </a:cubicBezTo>
                    <a:cubicBezTo>
                      <a:pt x="411" y="83"/>
                      <a:pt x="413" y="83"/>
                      <a:pt x="415" y="84"/>
                    </a:cubicBezTo>
                    <a:cubicBezTo>
                      <a:pt x="414" y="83"/>
                      <a:pt x="414" y="82"/>
                      <a:pt x="414" y="82"/>
                    </a:cubicBezTo>
                    <a:cubicBezTo>
                      <a:pt x="415" y="82"/>
                      <a:pt x="416" y="83"/>
                      <a:pt x="418" y="84"/>
                    </a:cubicBezTo>
                    <a:cubicBezTo>
                      <a:pt x="417" y="82"/>
                      <a:pt x="416" y="80"/>
                      <a:pt x="415" y="78"/>
                    </a:cubicBezTo>
                    <a:cubicBezTo>
                      <a:pt x="417" y="80"/>
                      <a:pt x="418" y="82"/>
                      <a:pt x="421" y="81"/>
                    </a:cubicBezTo>
                    <a:cubicBezTo>
                      <a:pt x="423" y="80"/>
                      <a:pt x="427" y="78"/>
                      <a:pt x="429" y="76"/>
                    </a:cubicBezTo>
                    <a:cubicBezTo>
                      <a:pt x="431" y="73"/>
                      <a:pt x="430" y="71"/>
                      <a:pt x="427" y="69"/>
                    </a:cubicBezTo>
                    <a:cubicBezTo>
                      <a:pt x="425" y="67"/>
                      <a:pt x="425" y="64"/>
                      <a:pt x="423" y="61"/>
                    </a:cubicBezTo>
                    <a:cubicBezTo>
                      <a:pt x="425" y="61"/>
                      <a:pt x="428" y="61"/>
                      <a:pt x="429" y="60"/>
                    </a:cubicBezTo>
                    <a:cubicBezTo>
                      <a:pt x="430" y="58"/>
                      <a:pt x="429" y="56"/>
                      <a:pt x="430" y="53"/>
                    </a:cubicBezTo>
                    <a:cubicBezTo>
                      <a:pt x="426" y="53"/>
                      <a:pt x="425" y="52"/>
                      <a:pt x="423" y="49"/>
                    </a:cubicBezTo>
                    <a:cubicBezTo>
                      <a:pt x="422" y="48"/>
                      <a:pt x="416" y="48"/>
                      <a:pt x="415" y="47"/>
                    </a:cubicBezTo>
                    <a:cubicBezTo>
                      <a:pt x="412" y="47"/>
                      <a:pt x="410" y="46"/>
                      <a:pt x="409" y="49"/>
                    </a:cubicBezTo>
                    <a:cubicBezTo>
                      <a:pt x="409" y="53"/>
                      <a:pt x="411" y="54"/>
                      <a:pt x="413" y="57"/>
                    </a:cubicBezTo>
                    <a:cubicBezTo>
                      <a:pt x="408" y="59"/>
                      <a:pt x="408" y="59"/>
                      <a:pt x="408" y="64"/>
                    </a:cubicBezTo>
                    <a:cubicBezTo>
                      <a:pt x="408" y="66"/>
                      <a:pt x="406" y="67"/>
                      <a:pt x="405" y="68"/>
                    </a:cubicBezTo>
                    <a:cubicBezTo>
                      <a:pt x="404" y="69"/>
                      <a:pt x="404" y="70"/>
                      <a:pt x="404" y="72"/>
                    </a:cubicBezTo>
                    <a:cubicBezTo>
                      <a:pt x="403" y="79"/>
                      <a:pt x="389" y="66"/>
                      <a:pt x="395" y="62"/>
                    </a:cubicBezTo>
                    <a:cubicBezTo>
                      <a:pt x="395" y="63"/>
                      <a:pt x="396" y="63"/>
                      <a:pt x="396" y="64"/>
                    </a:cubicBezTo>
                    <a:cubicBezTo>
                      <a:pt x="399" y="63"/>
                      <a:pt x="397" y="60"/>
                      <a:pt x="397" y="57"/>
                    </a:cubicBezTo>
                    <a:cubicBezTo>
                      <a:pt x="397" y="55"/>
                      <a:pt x="392" y="54"/>
                      <a:pt x="391" y="53"/>
                    </a:cubicBezTo>
                    <a:cubicBezTo>
                      <a:pt x="389" y="52"/>
                      <a:pt x="388" y="57"/>
                      <a:pt x="388" y="57"/>
                    </a:cubicBezTo>
                    <a:cubicBezTo>
                      <a:pt x="388" y="61"/>
                      <a:pt x="387" y="61"/>
                      <a:pt x="386" y="64"/>
                    </a:cubicBezTo>
                    <a:cubicBezTo>
                      <a:pt x="383" y="62"/>
                      <a:pt x="383" y="61"/>
                      <a:pt x="385" y="59"/>
                    </a:cubicBezTo>
                    <a:cubicBezTo>
                      <a:pt x="385" y="55"/>
                      <a:pt x="384" y="55"/>
                      <a:pt x="381" y="53"/>
                    </a:cubicBezTo>
                    <a:cubicBezTo>
                      <a:pt x="383" y="53"/>
                      <a:pt x="384" y="52"/>
                      <a:pt x="385" y="51"/>
                    </a:cubicBezTo>
                    <a:cubicBezTo>
                      <a:pt x="383" y="50"/>
                      <a:pt x="381" y="48"/>
                      <a:pt x="379" y="50"/>
                    </a:cubicBezTo>
                    <a:cubicBezTo>
                      <a:pt x="377" y="51"/>
                      <a:pt x="375" y="49"/>
                      <a:pt x="372" y="49"/>
                    </a:cubicBezTo>
                    <a:cubicBezTo>
                      <a:pt x="375" y="47"/>
                      <a:pt x="377" y="45"/>
                      <a:pt x="379" y="44"/>
                    </a:cubicBezTo>
                    <a:cubicBezTo>
                      <a:pt x="377" y="42"/>
                      <a:pt x="373" y="38"/>
                      <a:pt x="372" y="35"/>
                    </a:cubicBezTo>
                    <a:cubicBezTo>
                      <a:pt x="372" y="30"/>
                      <a:pt x="369" y="26"/>
                      <a:pt x="364" y="27"/>
                    </a:cubicBezTo>
                    <a:cubicBezTo>
                      <a:pt x="364" y="24"/>
                      <a:pt x="374" y="17"/>
                      <a:pt x="365" y="16"/>
                    </a:cubicBezTo>
                    <a:cubicBezTo>
                      <a:pt x="368" y="16"/>
                      <a:pt x="374" y="17"/>
                      <a:pt x="377" y="16"/>
                    </a:cubicBezTo>
                    <a:cubicBezTo>
                      <a:pt x="380" y="14"/>
                      <a:pt x="383" y="7"/>
                      <a:pt x="385" y="3"/>
                    </a:cubicBezTo>
                    <a:cubicBezTo>
                      <a:pt x="380" y="2"/>
                      <a:pt x="377" y="1"/>
                      <a:pt x="371" y="1"/>
                    </a:cubicBezTo>
                    <a:cubicBezTo>
                      <a:pt x="367" y="1"/>
                      <a:pt x="358" y="0"/>
                      <a:pt x="363" y="6"/>
                    </a:cubicBezTo>
                    <a:cubicBezTo>
                      <a:pt x="362" y="6"/>
                      <a:pt x="359" y="5"/>
                      <a:pt x="358" y="7"/>
                    </a:cubicBezTo>
                    <a:cubicBezTo>
                      <a:pt x="358" y="9"/>
                      <a:pt x="358" y="13"/>
                      <a:pt x="359" y="15"/>
                    </a:cubicBezTo>
                    <a:cubicBezTo>
                      <a:pt x="360" y="18"/>
                      <a:pt x="360" y="19"/>
                      <a:pt x="360" y="24"/>
                    </a:cubicBezTo>
                    <a:cubicBezTo>
                      <a:pt x="360" y="28"/>
                      <a:pt x="360" y="27"/>
                      <a:pt x="357" y="29"/>
                    </a:cubicBezTo>
                    <a:cubicBezTo>
                      <a:pt x="359" y="29"/>
                      <a:pt x="360" y="30"/>
                      <a:pt x="360" y="32"/>
                    </a:cubicBezTo>
                    <a:cubicBezTo>
                      <a:pt x="356" y="30"/>
                      <a:pt x="355" y="31"/>
                      <a:pt x="355" y="36"/>
                    </a:cubicBezTo>
                    <a:cubicBezTo>
                      <a:pt x="355" y="40"/>
                      <a:pt x="355" y="42"/>
                      <a:pt x="356" y="47"/>
                    </a:cubicBezTo>
                    <a:cubicBezTo>
                      <a:pt x="356" y="49"/>
                      <a:pt x="363" y="50"/>
                      <a:pt x="364" y="51"/>
                    </a:cubicBezTo>
                    <a:cubicBezTo>
                      <a:pt x="367" y="51"/>
                      <a:pt x="370" y="49"/>
                      <a:pt x="370" y="53"/>
                    </a:cubicBezTo>
                    <a:cubicBezTo>
                      <a:pt x="367" y="53"/>
                      <a:pt x="363" y="53"/>
                      <a:pt x="364" y="58"/>
                    </a:cubicBezTo>
                    <a:cubicBezTo>
                      <a:pt x="365" y="57"/>
                      <a:pt x="367" y="57"/>
                      <a:pt x="369" y="56"/>
                    </a:cubicBezTo>
                    <a:cubicBezTo>
                      <a:pt x="369" y="58"/>
                      <a:pt x="369" y="59"/>
                      <a:pt x="368" y="61"/>
                    </a:cubicBezTo>
                    <a:cubicBezTo>
                      <a:pt x="367" y="63"/>
                      <a:pt x="365" y="65"/>
                      <a:pt x="363" y="65"/>
                    </a:cubicBezTo>
                    <a:cubicBezTo>
                      <a:pt x="357" y="66"/>
                      <a:pt x="359" y="70"/>
                      <a:pt x="360" y="75"/>
                    </a:cubicBezTo>
                    <a:cubicBezTo>
                      <a:pt x="359" y="74"/>
                      <a:pt x="355" y="72"/>
                      <a:pt x="355" y="71"/>
                    </a:cubicBezTo>
                    <a:cubicBezTo>
                      <a:pt x="355" y="70"/>
                      <a:pt x="356" y="66"/>
                      <a:pt x="356" y="64"/>
                    </a:cubicBezTo>
                    <a:cubicBezTo>
                      <a:pt x="354" y="63"/>
                      <a:pt x="351" y="62"/>
                      <a:pt x="348" y="62"/>
                    </a:cubicBezTo>
                    <a:cubicBezTo>
                      <a:pt x="344" y="62"/>
                      <a:pt x="343" y="64"/>
                      <a:pt x="342" y="68"/>
                    </a:cubicBezTo>
                    <a:cubicBezTo>
                      <a:pt x="342" y="70"/>
                      <a:pt x="328" y="69"/>
                      <a:pt x="325" y="68"/>
                    </a:cubicBezTo>
                    <a:cubicBezTo>
                      <a:pt x="322" y="66"/>
                      <a:pt x="319" y="66"/>
                      <a:pt x="316" y="65"/>
                    </a:cubicBezTo>
                    <a:cubicBezTo>
                      <a:pt x="314" y="64"/>
                      <a:pt x="313" y="64"/>
                      <a:pt x="312" y="63"/>
                    </a:cubicBezTo>
                    <a:cubicBezTo>
                      <a:pt x="312" y="61"/>
                      <a:pt x="311" y="59"/>
                      <a:pt x="310" y="58"/>
                    </a:cubicBezTo>
                    <a:cubicBezTo>
                      <a:pt x="306" y="56"/>
                      <a:pt x="305" y="56"/>
                      <a:pt x="302" y="58"/>
                    </a:cubicBezTo>
                    <a:cubicBezTo>
                      <a:pt x="297" y="59"/>
                      <a:pt x="296" y="59"/>
                      <a:pt x="294" y="63"/>
                    </a:cubicBezTo>
                    <a:cubicBezTo>
                      <a:pt x="300" y="63"/>
                      <a:pt x="303" y="62"/>
                      <a:pt x="308" y="60"/>
                    </a:cubicBezTo>
                    <a:cubicBezTo>
                      <a:pt x="310" y="63"/>
                      <a:pt x="300" y="64"/>
                      <a:pt x="299" y="66"/>
                    </a:cubicBezTo>
                    <a:cubicBezTo>
                      <a:pt x="297" y="70"/>
                      <a:pt x="298" y="69"/>
                      <a:pt x="299" y="73"/>
                    </a:cubicBezTo>
                    <a:cubicBezTo>
                      <a:pt x="299" y="74"/>
                      <a:pt x="298" y="74"/>
                      <a:pt x="298" y="76"/>
                    </a:cubicBezTo>
                    <a:cubicBezTo>
                      <a:pt x="299" y="77"/>
                      <a:pt x="299" y="78"/>
                      <a:pt x="300" y="80"/>
                    </a:cubicBezTo>
                    <a:cubicBezTo>
                      <a:pt x="297" y="76"/>
                      <a:pt x="295" y="73"/>
                      <a:pt x="293" y="70"/>
                    </a:cubicBezTo>
                    <a:cubicBezTo>
                      <a:pt x="291" y="67"/>
                      <a:pt x="287" y="68"/>
                      <a:pt x="285" y="68"/>
                    </a:cubicBezTo>
                    <a:cubicBezTo>
                      <a:pt x="280" y="68"/>
                      <a:pt x="275" y="68"/>
                      <a:pt x="270" y="69"/>
                    </a:cubicBezTo>
                    <a:cubicBezTo>
                      <a:pt x="267" y="69"/>
                      <a:pt x="264" y="68"/>
                      <a:pt x="261" y="67"/>
                    </a:cubicBezTo>
                    <a:cubicBezTo>
                      <a:pt x="262" y="66"/>
                      <a:pt x="270" y="63"/>
                      <a:pt x="268" y="61"/>
                    </a:cubicBezTo>
                    <a:cubicBezTo>
                      <a:pt x="264" y="59"/>
                      <a:pt x="261" y="56"/>
                      <a:pt x="257" y="5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50" y="56"/>
                      <a:pt x="243" y="55"/>
                      <a:pt x="237" y="52"/>
                    </a:cubicBezTo>
                    <a:cubicBezTo>
                      <a:pt x="234" y="50"/>
                      <a:pt x="229" y="47"/>
                      <a:pt x="226" y="47"/>
                    </a:cubicBezTo>
                    <a:cubicBezTo>
                      <a:pt x="225" y="47"/>
                      <a:pt x="224" y="47"/>
                      <a:pt x="223" y="48"/>
                    </a:cubicBezTo>
                    <a:cubicBezTo>
                      <a:pt x="222" y="48"/>
                      <a:pt x="223" y="50"/>
                      <a:pt x="222" y="51"/>
                    </a:cubicBezTo>
                    <a:cubicBezTo>
                      <a:pt x="221" y="52"/>
                      <a:pt x="218" y="52"/>
                      <a:pt x="216" y="52"/>
                    </a:cubicBezTo>
                    <a:cubicBezTo>
                      <a:pt x="217" y="51"/>
                      <a:pt x="219" y="49"/>
                      <a:pt x="217" y="49"/>
                    </a:cubicBezTo>
                    <a:cubicBezTo>
                      <a:pt x="215" y="47"/>
                      <a:pt x="218" y="46"/>
                      <a:pt x="216" y="44"/>
                    </a:cubicBezTo>
                    <a:cubicBezTo>
                      <a:pt x="213" y="47"/>
                      <a:pt x="212" y="48"/>
                      <a:pt x="211" y="53"/>
                    </a:cubicBezTo>
                    <a:cubicBezTo>
                      <a:pt x="206" y="49"/>
                      <a:pt x="203" y="44"/>
                      <a:pt x="199" y="39"/>
                    </a:cubicBezTo>
                    <a:cubicBezTo>
                      <a:pt x="197" y="41"/>
                      <a:pt x="199" y="42"/>
                      <a:pt x="199" y="43"/>
                    </a:cubicBezTo>
                    <a:cubicBezTo>
                      <a:pt x="197" y="45"/>
                      <a:pt x="196" y="47"/>
                      <a:pt x="194" y="49"/>
                    </a:cubicBezTo>
                    <a:cubicBezTo>
                      <a:pt x="193" y="44"/>
                      <a:pt x="180" y="56"/>
                      <a:pt x="176" y="53"/>
                    </a:cubicBezTo>
                    <a:cubicBezTo>
                      <a:pt x="181" y="50"/>
                      <a:pt x="186" y="47"/>
                      <a:pt x="191" y="45"/>
                    </a:cubicBezTo>
                    <a:cubicBezTo>
                      <a:pt x="189" y="40"/>
                      <a:pt x="175" y="50"/>
                      <a:pt x="172" y="51"/>
                    </a:cubicBezTo>
                    <a:cubicBezTo>
                      <a:pt x="170" y="52"/>
                      <a:pt x="167" y="47"/>
                      <a:pt x="165" y="49"/>
                    </a:cubicBezTo>
                    <a:cubicBezTo>
                      <a:pt x="164" y="50"/>
                      <a:pt x="158" y="57"/>
                      <a:pt x="157" y="57"/>
                    </a:cubicBezTo>
                    <a:cubicBezTo>
                      <a:pt x="151" y="55"/>
                      <a:pt x="146" y="51"/>
                      <a:pt x="141" y="50"/>
                    </a:cubicBezTo>
                    <a:cubicBezTo>
                      <a:pt x="132" y="49"/>
                      <a:pt x="123" y="47"/>
                      <a:pt x="114" y="45"/>
                    </a:cubicBezTo>
                    <a:cubicBezTo>
                      <a:pt x="108" y="44"/>
                      <a:pt x="102" y="43"/>
                      <a:pt x="96" y="42"/>
                    </a:cubicBezTo>
                    <a:cubicBezTo>
                      <a:pt x="92" y="42"/>
                      <a:pt x="80" y="42"/>
                      <a:pt x="79" y="38"/>
                    </a:cubicBezTo>
                    <a:cubicBezTo>
                      <a:pt x="77" y="33"/>
                      <a:pt x="65" y="36"/>
                      <a:pt x="61" y="34"/>
                    </a:cubicBezTo>
                    <a:cubicBezTo>
                      <a:pt x="57" y="31"/>
                      <a:pt x="57" y="31"/>
                      <a:pt x="53" y="35"/>
                    </a:cubicBezTo>
                    <a:cubicBezTo>
                      <a:pt x="50" y="37"/>
                      <a:pt x="47" y="37"/>
                      <a:pt x="43" y="38"/>
                    </a:cubicBezTo>
                    <a:cubicBezTo>
                      <a:pt x="37" y="39"/>
                      <a:pt x="31" y="42"/>
                      <a:pt x="27" y="46"/>
                    </a:cubicBezTo>
                    <a:cubicBezTo>
                      <a:pt x="24" y="49"/>
                      <a:pt x="23" y="52"/>
                      <a:pt x="21" y="55"/>
                    </a:cubicBezTo>
                    <a:cubicBezTo>
                      <a:pt x="19" y="57"/>
                      <a:pt x="14" y="57"/>
                      <a:pt x="12" y="57"/>
                    </a:cubicBezTo>
                    <a:cubicBezTo>
                      <a:pt x="11" y="57"/>
                      <a:pt x="10" y="57"/>
                      <a:pt x="9" y="57"/>
                    </a:cubicBezTo>
                    <a:cubicBezTo>
                      <a:pt x="9" y="58"/>
                      <a:pt x="7" y="62"/>
                      <a:pt x="8" y="63"/>
                    </a:cubicBezTo>
                    <a:cubicBezTo>
                      <a:pt x="9" y="65"/>
                      <a:pt x="16" y="67"/>
                      <a:pt x="17" y="68"/>
                    </a:cubicBezTo>
                    <a:cubicBezTo>
                      <a:pt x="20" y="69"/>
                      <a:pt x="20" y="74"/>
                      <a:pt x="23" y="74"/>
                    </a:cubicBezTo>
                    <a:cubicBezTo>
                      <a:pt x="26" y="76"/>
                      <a:pt x="29" y="76"/>
                      <a:pt x="32" y="76"/>
                    </a:cubicBezTo>
                    <a:cubicBezTo>
                      <a:pt x="31" y="78"/>
                      <a:pt x="31" y="79"/>
                      <a:pt x="33" y="80"/>
                    </a:cubicBezTo>
                    <a:cubicBezTo>
                      <a:pt x="32" y="80"/>
                      <a:pt x="31" y="80"/>
                      <a:pt x="31" y="80"/>
                    </a:cubicBezTo>
                    <a:cubicBezTo>
                      <a:pt x="32" y="81"/>
                      <a:pt x="33" y="82"/>
                      <a:pt x="35" y="82"/>
                    </a:cubicBezTo>
                    <a:cubicBezTo>
                      <a:pt x="32" y="84"/>
                      <a:pt x="31" y="86"/>
                      <a:pt x="28" y="85"/>
                    </a:cubicBezTo>
                    <a:cubicBezTo>
                      <a:pt x="24" y="84"/>
                      <a:pt x="21" y="84"/>
                      <a:pt x="21" y="80"/>
                    </a:cubicBezTo>
                    <a:cubicBezTo>
                      <a:pt x="17" y="80"/>
                      <a:pt x="15" y="80"/>
                      <a:pt x="11" y="82"/>
                    </a:cubicBezTo>
                    <a:cubicBezTo>
                      <a:pt x="12" y="83"/>
                      <a:pt x="12" y="84"/>
                      <a:pt x="12" y="84"/>
                    </a:cubicBezTo>
                    <a:cubicBezTo>
                      <a:pt x="8" y="84"/>
                      <a:pt x="5" y="86"/>
                      <a:pt x="0" y="89"/>
                    </a:cubicBezTo>
                    <a:cubicBezTo>
                      <a:pt x="2" y="91"/>
                      <a:pt x="6" y="92"/>
                      <a:pt x="9" y="93"/>
                    </a:cubicBezTo>
                    <a:cubicBezTo>
                      <a:pt x="9" y="93"/>
                      <a:pt x="8" y="94"/>
                      <a:pt x="7" y="94"/>
                    </a:cubicBezTo>
                    <a:cubicBezTo>
                      <a:pt x="10" y="101"/>
                      <a:pt x="17" y="100"/>
                      <a:pt x="23" y="99"/>
                    </a:cubicBezTo>
                    <a:cubicBezTo>
                      <a:pt x="26" y="99"/>
                      <a:pt x="26" y="101"/>
                      <a:pt x="29" y="99"/>
                    </a:cubicBezTo>
                    <a:cubicBezTo>
                      <a:pt x="31" y="97"/>
                      <a:pt x="35" y="94"/>
                      <a:pt x="36" y="98"/>
                    </a:cubicBezTo>
                    <a:cubicBezTo>
                      <a:pt x="35" y="99"/>
                      <a:pt x="34" y="99"/>
                      <a:pt x="33" y="99"/>
                    </a:cubicBezTo>
                    <a:cubicBezTo>
                      <a:pt x="35" y="102"/>
                      <a:pt x="37" y="103"/>
                      <a:pt x="35" y="106"/>
                    </a:cubicBezTo>
                    <a:cubicBezTo>
                      <a:pt x="34" y="110"/>
                      <a:pt x="31" y="107"/>
                      <a:pt x="28" y="109"/>
                    </a:cubicBezTo>
                    <a:cubicBezTo>
                      <a:pt x="25" y="110"/>
                      <a:pt x="25" y="114"/>
                      <a:pt x="21" y="113"/>
                    </a:cubicBezTo>
                    <a:cubicBezTo>
                      <a:pt x="17" y="112"/>
                      <a:pt x="17" y="114"/>
                      <a:pt x="15" y="118"/>
                    </a:cubicBezTo>
                    <a:cubicBezTo>
                      <a:pt x="14" y="120"/>
                      <a:pt x="12" y="122"/>
                      <a:pt x="12" y="124"/>
                    </a:cubicBezTo>
                    <a:cubicBezTo>
                      <a:pt x="13" y="128"/>
                      <a:pt x="13" y="133"/>
                      <a:pt x="14" y="135"/>
                    </a:cubicBezTo>
                    <a:cubicBezTo>
                      <a:pt x="16" y="138"/>
                      <a:pt x="20" y="140"/>
                      <a:pt x="22" y="142"/>
                    </a:cubicBezTo>
                    <a:cubicBezTo>
                      <a:pt x="23" y="142"/>
                      <a:pt x="28" y="138"/>
                      <a:pt x="29" y="137"/>
                    </a:cubicBezTo>
                    <a:cubicBezTo>
                      <a:pt x="30" y="142"/>
                      <a:pt x="30" y="147"/>
                      <a:pt x="31" y="151"/>
                    </a:cubicBezTo>
                    <a:cubicBezTo>
                      <a:pt x="33" y="150"/>
                      <a:pt x="35" y="149"/>
                      <a:pt x="37" y="148"/>
                    </a:cubicBezTo>
                    <a:cubicBezTo>
                      <a:pt x="39" y="147"/>
                      <a:pt x="42" y="151"/>
                      <a:pt x="43" y="151"/>
                    </a:cubicBezTo>
                    <a:cubicBezTo>
                      <a:pt x="47" y="155"/>
                      <a:pt x="51" y="151"/>
                      <a:pt x="55" y="149"/>
                    </a:cubicBezTo>
                    <a:cubicBezTo>
                      <a:pt x="56" y="151"/>
                      <a:pt x="55" y="151"/>
                      <a:pt x="54" y="153"/>
                    </a:cubicBezTo>
                    <a:cubicBezTo>
                      <a:pt x="53" y="155"/>
                      <a:pt x="53" y="156"/>
                      <a:pt x="52" y="158"/>
                    </a:cubicBezTo>
                    <a:cubicBezTo>
                      <a:pt x="51" y="162"/>
                      <a:pt x="46" y="164"/>
                      <a:pt x="47" y="167"/>
                    </a:cubicBezTo>
                    <a:cubicBezTo>
                      <a:pt x="44" y="164"/>
                      <a:pt x="38" y="172"/>
                      <a:pt x="36" y="174"/>
                    </a:cubicBezTo>
                    <a:cubicBezTo>
                      <a:pt x="34" y="170"/>
                      <a:pt x="26" y="178"/>
                      <a:pt x="24" y="179"/>
                    </a:cubicBezTo>
                    <a:cubicBezTo>
                      <a:pt x="21" y="182"/>
                      <a:pt x="18" y="183"/>
                      <a:pt x="15" y="185"/>
                    </a:cubicBezTo>
                    <a:cubicBezTo>
                      <a:pt x="18" y="186"/>
                      <a:pt x="20" y="185"/>
                      <a:pt x="23" y="183"/>
                    </a:cubicBezTo>
                    <a:cubicBezTo>
                      <a:pt x="24" y="183"/>
                      <a:pt x="24" y="181"/>
                      <a:pt x="25" y="181"/>
                    </a:cubicBezTo>
                    <a:cubicBezTo>
                      <a:pt x="27" y="181"/>
                      <a:pt x="28" y="181"/>
                      <a:pt x="30" y="181"/>
                    </a:cubicBezTo>
                    <a:cubicBezTo>
                      <a:pt x="33" y="180"/>
                      <a:pt x="46" y="177"/>
                      <a:pt x="46" y="173"/>
                    </a:cubicBezTo>
                    <a:cubicBezTo>
                      <a:pt x="46" y="168"/>
                      <a:pt x="55" y="166"/>
                      <a:pt x="58" y="164"/>
                    </a:cubicBezTo>
                    <a:cubicBezTo>
                      <a:pt x="64" y="159"/>
                      <a:pt x="69" y="156"/>
                      <a:pt x="74" y="149"/>
                    </a:cubicBezTo>
                    <a:cubicBezTo>
                      <a:pt x="72" y="149"/>
                      <a:pt x="70" y="148"/>
                      <a:pt x="69" y="147"/>
                    </a:cubicBezTo>
                    <a:cubicBezTo>
                      <a:pt x="72" y="142"/>
                      <a:pt x="74" y="138"/>
                      <a:pt x="79" y="134"/>
                    </a:cubicBezTo>
                    <a:cubicBezTo>
                      <a:pt x="84" y="129"/>
                      <a:pt x="87" y="128"/>
                      <a:pt x="93" y="126"/>
                    </a:cubicBezTo>
                    <a:cubicBezTo>
                      <a:pt x="92" y="128"/>
                      <a:pt x="91" y="128"/>
                      <a:pt x="90" y="129"/>
                    </a:cubicBezTo>
                    <a:cubicBezTo>
                      <a:pt x="91" y="130"/>
                      <a:pt x="92" y="131"/>
                      <a:pt x="93" y="132"/>
                    </a:cubicBezTo>
                    <a:cubicBezTo>
                      <a:pt x="89" y="132"/>
                      <a:pt x="87" y="132"/>
                      <a:pt x="83" y="134"/>
                    </a:cubicBezTo>
                    <a:cubicBezTo>
                      <a:pt x="82" y="135"/>
                      <a:pt x="80" y="143"/>
                      <a:pt x="83" y="143"/>
                    </a:cubicBezTo>
                    <a:cubicBezTo>
                      <a:pt x="81" y="144"/>
                      <a:pt x="80" y="145"/>
                      <a:pt x="81" y="147"/>
                    </a:cubicBezTo>
                    <a:cubicBezTo>
                      <a:pt x="84" y="146"/>
                      <a:pt x="99" y="141"/>
                      <a:pt x="97" y="137"/>
                    </a:cubicBezTo>
                    <a:cubicBezTo>
                      <a:pt x="96" y="133"/>
                      <a:pt x="98" y="132"/>
                      <a:pt x="102" y="131"/>
                    </a:cubicBezTo>
                    <a:cubicBezTo>
                      <a:pt x="106" y="130"/>
                      <a:pt x="106" y="132"/>
                      <a:pt x="110" y="134"/>
                    </a:cubicBezTo>
                    <a:cubicBezTo>
                      <a:pt x="113" y="136"/>
                      <a:pt x="116" y="139"/>
                      <a:pt x="119" y="140"/>
                    </a:cubicBezTo>
                    <a:cubicBezTo>
                      <a:pt x="122" y="141"/>
                      <a:pt x="125" y="138"/>
                      <a:pt x="128" y="139"/>
                    </a:cubicBezTo>
                    <a:cubicBezTo>
                      <a:pt x="135" y="142"/>
                      <a:pt x="141" y="144"/>
                      <a:pt x="147" y="149"/>
                    </a:cubicBezTo>
                    <a:cubicBezTo>
                      <a:pt x="150" y="151"/>
                      <a:pt x="153" y="153"/>
                      <a:pt x="155" y="155"/>
                    </a:cubicBezTo>
                    <a:cubicBezTo>
                      <a:pt x="158" y="158"/>
                      <a:pt x="160" y="162"/>
                      <a:pt x="162" y="166"/>
                    </a:cubicBezTo>
                    <a:cubicBezTo>
                      <a:pt x="164" y="170"/>
                      <a:pt x="165" y="170"/>
                      <a:pt x="169" y="172"/>
                    </a:cubicBezTo>
                    <a:cubicBezTo>
                      <a:pt x="171" y="174"/>
                      <a:pt x="174" y="181"/>
                      <a:pt x="175" y="183"/>
                    </a:cubicBezTo>
                    <a:cubicBezTo>
                      <a:pt x="178" y="186"/>
                      <a:pt x="180" y="179"/>
                      <a:pt x="181" y="180"/>
                    </a:cubicBezTo>
                    <a:cubicBezTo>
                      <a:pt x="186" y="183"/>
                      <a:pt x="187" y="183"/>
                      <a:pt x="186" y="189"/>
                    </a:cubicBezTo>
                    <a:cubicBezTo>
                      <a:pt x="185" y="197"/>
                      <a:pt x="195" y="200"/>
                      <a:pt x="197" y="206"/>
                    </a:cubicBezTo>
                    <a:cubicBezTo>
                      <a:pt x="199" y="212"/>
                      <a:pt x="200" y="212"/>
                      <a:pt x="205" y="214"/>
                    </a:cubicBezTo>
                    <a:cubicBezTo>
                      <a:pt x="208" y="216"/>
                      <a:pt x="212" y="216"/>
                      <a:pt x="214" y="218"/>
                    </a:cubicBezTo>
                    <a:cubicBezTo>
                      <a:pt x="217" y="220"/>
                      <a:pt x="220" y="223"/>
                      <a:pt x="223" y="226"/>
                    </a:cubicBezTo>
                    <a:cubicBezTo>
                      <a:pt x="226" y="230"/>
                      <a:pt x="226" y="231"/>
                      <a:pt x="226" y="237"/>
                    </a:cubicBezTo>
                    <a:cubicBezTo>
                      <a:pt x="222" y="235"/>
                      <a:pt x="219" y="234"/>
                      <a:pt x="215" y="233"/>
                    </a:cubicBezTo>
                    <a:cubicBezTo>
                      <a:pt x="217" y="240"/>
                      <a:pt x="219" y="244"/>
                      <a:pt x="218" y="252"/>
                    </a:cubicBezTo>
                    <a:cubicBezTo>
                      <a:pt x="218" y="259"/>
                      <a:pt x="217" y="267"/>
                      <a:pt x="217" y="273"/>
                    </a:cubicBezTo>
                    <a:cubicBezTo>
                      <a:pt x="217" y="283"/>
                      <a:pt x="217" y="288"/>
                      <a:pt x="219" y="296"/>
                    </a:cubicBezTo>
                    <a:cubicBezTo>
                      <a:pt x="220" y="302"/>
                      <a:pt x="226" y="306"/>
                      <a:pt x="228" y="312"/>
                    </a:cubicBezTo>
                    <a:cubicBezTo>
                      <a:pt x="230" y="316"/>
                      <a:pt x="231" y="320"/>
                      <a:pt x="233" y="324"/>
                    </a:cubicBezTo>
                    <a:cubicBezTo>
                      <a:pt x="235" y="328"/>
                      <a:pt x="236" y="327"/>
                      <a:pt x="240" y="329"/>
                    </a:cubicBezTo>
                    <a:cubicBezTo>
                      <a:pt x="244" y="329"/>
                      <a:pt x="250" y="334"/>
                      <a:pt x="252" y="339"/>
                    </a:cubicBezTo>
                    <a:cubicBezTo>
                      <a:pt x="253" y="343"/>
                      <a:pt x="255" y="348"/>
                      <a:pt x="256" y="352"/>
                    </a:cubicBezTo>
                    <a:cubicBezTo>
                      <a:pt x="257" y="354"/>
                      <a:pt x="258" y="359"/>
                      <a:pt x="260" y="360"/>
                    </a:cubicBezTo>
                    <a:cubicBezTo>
                      <a:pt x="264" y="361"/>
                      <a:pt x="264" y="363"/>
                      <a:pt x="267" y="367"/>
                    </a:cubicBezTo>
                    <a:cubicBezTo>
                      <a:pt x="270" y="371"/>
                      <a:pt x="265" y="371"/>
                      <a:pt x="263" y="372"/>
                    </a:cubicBezTo>
                    <a:cubicBezTo>
                      <a:pt x="264" y="373"/>
                      <a:pt x="266" y="375"/>
                      <a:pt x="268" y="377"/>
                    </a:cubicBezTo>
                    <a:cubicBezTo>
                      <a:pt x="270" y="378"/>
                      <a:pt x="271" y="377"/>
                      <a:pt x="272" y="379"/>
                    </a:cubicBezTo>
                    <a:cubicBezTo>
                      <a:pt x="273" y="380"/>
                      <a:pt x="277" y="381"/>
                      <a:pt x="277" y="384"/>
                    </a:cubicBezTo>
                    <a:cubicBezTo>
                      <a:pt x="277" y="385"/>
                      <a:pt x="276" y="390"/>
                      <a:pt x="277" y="390"/>
                    </a:cubicBezTo>
                    <a:cubicBezTo>
                      <a:pt x="281" y="393"/>
                      <a:pt x="285" y="396"/>
                      <a:pt x="287" y="400"/>
                    </a:cubicBezTo>
                    <a:cubicBezTo>
                      <a:pt x="288" y="402"/>
                      <a:pt x="290" y="401"/>
                      <a:pt x="291" y="398"/>
                    </a:cubicBezTo>
                    <a:cubicBezTo>
                      <a:pt x="291" y="396"/>
                      <a:pt x="288" y="394"/>
                      <a:pt x="287" y="393"/>
                    </a:cubicBezTo>
                    <a:cubicBezTo>
                      <a:pt x="286" y="392"/>
                      <a:pt x="284" y="395"/>
                      <a:pt x="284" y="391"/>
                    </a:cubicBezTo>
                    <a:cubicBezTo>
                      <a:pt x="284" y="388"/>
                      <a:pt x="283" y="386"/>
                      <a:pt x="282" y="384"/>
                    </a:cubicBezTo>
                    <a:cubicBezTo>
                      <a:pt x="282" y="382"/>
                      <a:pt x="281" y="380"/>
                      <a:pt x="279" y="378"/>
                    </a:cubicBezTo>
                    <a:cubicBezTo>
                      <a:pt x="277" y="376"/>
                      <a:pt x="277" y="375"/>
                      <a:pt x="275" y="372"/>
                    </a:cubicBezTo>
                    <a:cubicBezTo>
                      <a:pt x="273" y="367"/>
                      <a:pt x="270" y="364"/>
                      <a:pt x="267" y="359"/>
                    </a:cubicBezTo>
                    <a:cubicBezTo>
                      <a:pt x="265" y="357"/>
                      <a:pt x="264" y="350"/>
                      <a:pt x="263" y="346"/>
                    </a:cubicBezTo>
                    <a:cubicBezTo>
                      <a:pt x="266" y="348"/>
                      <a:pt x="270" y="349"/>
                      <a:pt x="272" y="350"/>
                    </a:cubicBezTo>
                    <a:cubicBezTo>
                      <a:pt x="274" y="351"/>
                      <a:pt x="275" y="360"/>
                      <a:pt x="276" y="362"/>
                    </a:cubicBezTo>
                    <a:cubicBezTo>
                      <a:pt x="277" y="365"/>
                      <a:pt x="279" y="367"/>
                      <a:pt x="282" y="369"/>
                    </a:cubicBezTo>
                    <a:cubicBezTo>
                      <a:pt x="285" y="371"/>
                      <a:pt x="287" y="374"/>
                      <a:pt x="289" y="377"/>
                    </a:cubicBezTo>
                    <a:cubicBezTo>
                      <a:pt x="289" y="378"/>
                      <a:pt x="291" y="380"/>
                      <a:pt x="291" y="381"/>
                    </a:cubicBezTo>
                    <a:cubicBezTo>
                      <a:pt x="291" y="382"/>
                      <a:pt x="290" y="384"/>
                      <a:pt x="291" y="384"/>
                    </a:cubicBezTo>
                    <a:cubicBezTo>
                      <a:pt x="294" y="388"/>
                      <a:pt x="297" y="391"/>
                      <a:pt x="301" y="394"/>
                    </a:cubicBezTo>
                    <a:cubicBezTo>
                      <a:pt x="303" y="396"/>
                      <a:pt x="304" y="398"/>
                      <a:pt x="305" y="401"/>
                    </a:cubicBezTo>
                    <a:cubicBezTo>
                      <a:pt x="307" y="403"/>
                      <a:pt x="312" y="408"/>
                      <a:pt x="311" y="411"/>
                    </a:cubicBezTo>
                    <a:cubicBezTo>
                      <a:pt x="310" y="415"/>
                      <a:pt x="308" y="417"/>
                      <a:pt x="311" y="420"/>
                    </a:cubicBezTo>
                    <a:cubicBezTo>
                      <a:pt x="314" y="423"/>
                      <a:pt x="317" y="426"/>
                      <a:pt x="320" y="430"/>
                    </a:cubicBezTo>
                    <a:cubicBezTo>
                      <a:pt x="321" y="431"/>
                      <a:pt x="324" y="432"/>
                      <a:pt x="325" y="432"/>
                    </a:cubicBezTo>
                    <a:cubicBezTo>
                      <a:pt x="330" y="434"/>
                      <a:pt x="335" y="436"/>
                      <a:pt x="339" y="438"/>
                    </a:cubicBezTo>
                    <a:cubicBezTo>
                      <a:pt x="345" y="440"/>
                      <a:pt x="351" y="445"/>
                      <a:pt x="358" y="443"/>
                    </a:cubicBezTo>
                    <a:cubicBezTo>
                      <a:pt x="360" y="442"/>
                      <a:pt x="363" y="440"/>
                      <a:pt x="365" y="442"/>
                    </a:cubicBezTo>
                    <a:cubicBezTo>
                      <a:pt x="369" y="446"/>
                      <a:pt x="372" y="449"/>
                      <a:pt x="376" y="453"/>
                    </a:cubicBezTo>
                    <a:cubicBezTo>
                      <a:pt x="379" y="457"/>
                      <a:pt x="388" y="457"/>
                      <a:pt x="393" y="459"/>
                    </a:cubicBezTo>
                    <a:cubicBezTo>
                      <a:pt x="399" y="461"/>
                      <a:pt x="402" y="465"/>
                      <a:pt x="406" y="471"/>
                    </a:cubicBezTo>
                    <a:cubicBezTo>
                      <a:pt x="408" y="474"/>
                      <a:pt x="407" y="477"/>
                      <a:pt x="409" y="480"/>
                    </a:cubicBezTo>
                    <a:cubicBezTo>
                      <a:pt x="411" y="482"/>
                      <a:pt x="415" y="484"/>
                      <a:pt x="418" y="486"/>
                    </a:cubicBezTo>
                    <a:cubicBezTo>
                      <a:pt x="419" y="487"/>
                      <a:pt x="420" y="488"/>
                      <a:pt x="422" y="489"/>
                    </a:cubicBezTo>
                    <a:cubicBezTo>
                      <a:pt x="422" y="490"/>
                      <a:pt x="423" y="488"/>
                      <a:pt x="424" y="488"/>
                    </a:cubicBezTo>
                    <a:cubicBezTo>
                      <a:pt x="426" y="489"/>
                      <a:pt x="430" y="493"/>
                      <a:pt x="430" y="491"/>
                    </a:cubicBezTo>
                    <a:cubicBezTo>
                      <a:pt x="432" y="495"/>
                      <a:pt x="432" y="495"/>
                      <a:pt x="436" y="493"/>
                    </a:cubicBezTo>
                    <a:cubicBezTo>
                      <a:pt x="436" y="493"/>
                      <a:pt x="434" y="490"/>
                      <a:pt x="434" y="489"/>
                    </a:cubicBezTo>
                    <a:cubicBezTo>
                      <a:pt x="436" y="488"/>
                      <a:pt x="437" y="486"/>
                      <a:pt x="438" y="486"/>
                    </a:cubicBezTo>
                    <a:cubicBezTo>
                      <a:pt x="440" y="484"/>
                      <a:pt x="440" y="484"/>
                      <a:pt x="442" y="486"/>
                    </a:cubicBezTo>
                    <a:cubicBezTo>
                      <a:pt x="445" y="487"/>
                      <a:pt x="445" y="487"/>
                      <a:pt x="445" y="490"/>
                    </a:cubicBezTo>
                    <a:cubicBezTo>
                      <a:pt x="447" y="484"/>
                      <a:pt x="447" y="484"/>
                      <a:pt x="447" y="484"/>
                    </a:cubicBezTo>
                    <a:cubicBezTo>
                      <a:pt x="445" y="484"/>
                      <a:pt x="444" y="483"/>
                      <a:pt x="443" y="482"/>
                    </a:cubicBezTo>
                    <a:cubicBezTo>
                      <a:pt x="438" y="481"/>
                      <a:pt x="436" y="483"/>
                      <a:pt x="432" y="485"/>
                    </a:cubicBezTo>
                    <a:cubicBezTo>
                      <a:pt x="425" y="488"/>
                      <a:pt x="416" y="475"/>
                      <a:pt x="417" y="467"/>
                    </a:cubicBezTo>
                    <a:cubicBezTo>
                      <a:pt x="418" y="465"/>
                      <a:pt x="419" y="464"/>
                      <a:pt x="419" y="462"/>
                    </a:cubicBezTo>
                    <a:cubicBezTo>
                      <a:pt x="420" y="459"/>
                      <a:pt x="420" y="457"/>
                      <a:pt x="420" y="453"/>
                    </a:cubicBezTo>
                    <a:cubicBezTo>
                      <a:pt x="421" y="449"/>
                      <a:pt x="418" y="447"/>
                      <a:pt x="415" y="444"/>
                    </a:cubicBezTo>
                    <a:cubicBezTo>
                      <a:pt x="413" y="444"/>
                      <a:pt x="411" y="444"/>
                      <a:pt x="409" y="444"/>
                    </a:cubicBezTo>
                    <a:cubicBezTo>
                      <a:pt x="407" y="443"/>
                      <a:pt x="406" y="445"/>
                      <a:pt x="404" y="444"/>
                    </a:cubicBezTo>
                    <a:cubicBezTo>
                      <a:pt x="400" y="444"/>
                      <a:pt x="396" y="445"/>
                      <a:pt x="392" y="444"/>
                    </a:cubicBezTo>
                    <a:cubicBezTo>
                      <a:pt x="393" y="442"/>
                      <a:pt x="396" y="439"/>
                      <a:pt x="395" y="437"/>
                    </a:cubicBezTo>
                    <a:cubicBezTo>
                      <a:pt x="395" y="435"/>
                      <a:pt x="398" y="429"/>
                      <a:pt x="395" y="429"/>
                    </a:cubicBezTo>
                    <a:cubicBezTo>
                      <a:pt x="395" y="428"/>
                      <a:pt x="396" y="427"/>
                      <a:pt x="397" y="426"/>
                    </a:cubicBezTo>
                    <a:cubicBezTo>
                      <a:pt x="396" y="428"/>
                      <a:pt x="397" y="430"/>
                      <a:pt x="397" y="430"/>
                    </a:cubicBezTo>
                    <a:cubicBezTo>
                      <a:pt x="398" y="428"/>
                      <a:pt x="399" y="426"/>
                      <a:pt x="399" y="424"/>
                    </a:cubicBezTo>
                    <a:cubicBezTo>
                      <a:pt x="399" y="424"/>
                      <a:pt x="399" y="424"/>
                      <a:pt x="399" y="424"/>
                    </a:cubicBezTo>
                    <a:cubicBezTo>
                      <a:pt x="399" y="424"/>
                      <a:pt x="399" y="424"/>
                      <a:pt x="398" y="424"/>
                    </a:cubicBezTo>
                    <a:cubicBezTo>
                      <a:pt x="399" y="424"/>
                      <a:pt x="399" y="423"/>
                      <a:pt x="400" y="422"/>
                    </a:cubicBezTo>
                    <a:cubicBezTo>
                      <a:pt x="398" y="422"/>
                      <a:pt x="399" y="421"/>
                      <a:pt x="398" y="421"/>
                    </a:cubicBezTo>
                    <a:cubicBezTo>
                      <a:pt x="399" y="421"/>
                      <a:pt x="402" y="415"/>
                      <a:pt x="402" y="413"/>
                    </a:cubicBezTo>
                    <a:cubicBezTo>
                      <a:pt x="404" y="409"/>
                      <a:pt x="398" y="410"/>
                      <a:pt x="396" y="410"/>
                    </a:cubicBezTo>
                    <a:cubicBezTo>
                      <a:pt x="395" y="409"/>
                      <a:pt x="390" y="411"/>
                      <a:pt x="388" y="411"/>
                    </a:cubicBezTo>
                    <a:cubicBezTo>
                      <a:pt x="385" y="413"/>
                      <a:pt x="385" y="417"/>
                      <a:pt x="383" y="421"/>
                    </a:cubicBezTo>
                    <a:cubicBezTo>
                      <a:pt x="383" y="424"/>
                      <a:pt x="382" y="424"/>
                      <a:pt x="381" y="426"/>
                    </a:cubicBezTo>
                    <a:cubicBezTo>
                      <a:pt x="380" y="426"/>
                      <a:pt x="381" y="427"/>
                      <a:pt x="381" y="428"/>
                    </a:cubicBezTo>
                    <a:cubicBezTo>
                      <a:pt x="380" y="428"/>
                      <a:pt x="379" y="428"/>
                      <a:pt x="378" y="429"/>
                    </a:cubicBezTo>
                    <a:cubicBezTo>
                      <a:pt x="377" y="429"/>
                      <a:pt x="377" y="427"/>
                      <a:pt x="376" y="428"/>
                    </a:cubicBezTo>
                    <a:cubicBezTo>
                      <a:pt x="374" y="428"/>
                      <a:pt x="372" y="428"/>
                      <a:pt x="370" y="428"/>
                    </a:cubicBezTo>
                    <a:cubicBezTo>
                      <a:pt x="369" y="429"/>
                      <a:pt x="367" y="430"/>
                      <a:pt x="365" y="431"/>
                    </a:cubicBezTo>
                    <a:cubicBezTo>
                      <a:pt x="364" y="431"/>
                      <a:pt x="363" y="428"/>
                      <a:pt x="362" y="428"/>
                    </a:cubicBezTo>
                    <a:cubicBezTo>
                      <a:pt x="358" y="427"/>
                      <a:pt x="356" y="424"/>
                      <a:pt x="354" y="419"/>
                    </a:cubicBezTo>
                    <a:cubicBezTo>
                      <a:pt x="349" y="412"/>
                      <a:pt x="348" y="406"/>
                      <a:pt x="348" y="397"/>
                    </a:cubicBezTo>
                    <a:cubicBezTo>
                      <a:pt x="348" y="394"/>
                      <a:pt x="349" y="390"/>
                      <a:pt x="351" y="387"/>
                    </a:cubicBezTo>
                    <a:cubicBezTo>
                      <a:pt x="351" y="386"/>
                      <a:pt x="352" y="384"/>
                      <a:pt x="352" y="383"/>
                    </a:cubicBezTo>
                    <a:cubicBezTo>
                      <a:pt x="351" y="381"/>
                      <a:pt x="349" y="379"/>
                      <a:pt x="349" y="377"/>
                    </a:cubicBezTo>
                    <a:cubicBezTo>
                      <a:pt x="349" y="371"/>
                      <a:pt x="359" y="363"/>
                      <a:pt x="363" y="362"/>
                    </a:cubicBezTo>
                    <a:cubicBezTo>
                      <a:pt x="365" y="361"/>
                      <a:pt x="369" y="358"/>
                      <a:pt x="372" y="359"/>
                    </a:cubicBezTo>
                    <a:cubicBezTo>
                      <a:pt x="373" y="359"/>
                      <a:pt x="375" y="361"/>
                      <a:pt x="376" y="360"/>
                    </a:cubicBezTo>
                    <a:cubicBezTo>
                      <a:pt x="379" y="359"/>
                      <a:pt x="380" y="361"/>
                      <a:pt x="382" y="363"/>
                    </a:cubicBezTo>
                    <a:cubicBezTo>
                      <a:pt x="384" y="364"/>
                      <a:pt x="385" y="361"/>
                      <a:pt x="386" y="364"/>
                    </a:cubicBezTo>
                    <a:cubicBezTo>
                      <a:pt x="386" y="363"/>
                      <a:pt x="386" y="362"/>
                      <a:pt x="386" y="361"/>
                    </a:cubicBezTo>
                    <a:cubicBezTo>
                      <a:pt x="388" y="361"/>
                      <a:pt x="390" y="363"/>
                      <a:pt x="390" y="364"/>
                    </a:cubicBezTo>
                    <a:cubicBezTo>
                      <a:pt x="391" y="365"/>
                      <a:pt x="392" y="364"/>
                      <a:pt x="392" y="363"/>
                    </a:cubicBezTo>
                    <a:cubicBezTo>
                      <a:pt x="392" y="362"/>
                      <a:pt x="388" y="361"/>
                      <a:pt x="388" y="361"/>
                    </a:cubicBezTo>
                    <a:cubicBezTo>
                      <a:pt x="393" y="358"/>
                      <a:pt x="386" y="357"/>
                      <a:pt x="385" y="357"/>
                    </a:cubicBezTo>
                    <a:cubicBezTo>
                      <a:pt x="387" y="354"/>
                      <a:pt x="396" y="358"/>
                      <a:pt x="397" y="353"/>
                    </a:cubicBezTo>
                    <a:cubicBezTo>
                      <a:pt x="397" y="359"/>
                      <a:pt x="402" y="354"/>
                      <a:pt x="405" y="355"/>
                    </a:cubicBezTo>
                    <a:cubicBezTo>
                      <a:pt x="406" y="356"/>
                      <a:pt x="408" y="358"/>
                      <a:pt x="409" y="359"/>
                    </a:cubicBezTo>
                    <a:cubicBezTo>
                      <a:pt x="411" y="360"/>
                      <a:pt x="413" y="359"/>
                      <a:pt x="415" y="358"/>
                    </a:cubicBezTo>
                    <a:cubicBezTo>
                      <a:pt x="418" y="357"/>
                      <a:pt x="419" y="361"/>
                      <a:pt x="422" y="363"/>
                    </a:cubicBezTo>
                    <a:cubicBezTo>
                      <a:pt x="425" y="365"/>
                      <a:pt x="422" y="369"/>
                      <a:pt x="423" y="372"/>
                    </a:cubicBezTo>
                    <a:cubicBezTo>
                      <a:pt x="423" y="372"/>
                      <a:pt x="423" y="371"/>
                      <a:pt x="424" y="371"/>
                    </a:cubicBezTo>
                    <a:cubicBezTo>
                      <a:pt x="423" y="374"/>
                      <a:pt x="424" y="375"/>
                      <a:pt x="425" y="377"/>
                    </a:cubicBezTo>
                    <a:cubicBezTo>
                      <a:pt x="426" y="379"/>
                      <a:pt x="427" y="380"/>
                      <a:pt x="427" y="383"/>
                    </a:cubicBezTo>
                    <a:cubicBezTo>
                      <a:pt x="427" y="383"/>
                      <a:pt x="430" y="386"/>
                      <a:pt x="431" y="387"/>
                    </a:cubicBezTo>
                    <a:cubicBezTo>
                      <a:pt x="432" y="389"/>
                      <a:pt x="434" y="387"/>
                      <a:pt x="435" y="386"/>
                    </a:cubicBezTo>
                    <a:cubicBezTo>
                      <a:pt x="437" y="384"/>
                      <a:pt x="436" y="377"/>
                      <a:pt x="436" y="374"/>
                    </a:cubicBezTo>
                    <a:cubicBezTo>
                      <a:pt x="434" y="369"/>
                      <a:pt x="432" y="365"/>
                      <a:pt x="430" y="360"/>
                    </a:cubicBezTo>
                    <a:cubicBezTo>
                      <a:pt x="429" y="357"/>
                      <a:pt x="429" y="352"/>
                      <a:pt x="430" y="349"/>
                    </a:cubicBezTo>
                    <a:cubicBezTo>
                      <a:pt x="432" y="344"/>
                      <a:pt x="433" y="342"/>
                      <a:pt x="438" y="339"/>
                    </a:cubicBezTo>
                    <a:cubicBezTo>
                      <a:pt x="439" y="338"/>
                      <a:pt x="441" y="336"/>
                      <a:pt x="442" y="335"/>
                    </a:cubicBezTo>
                    <a:cubicBezTo>
                      <a:pt x="443" y="334"/>
                      <a:pt x="445" y="334"/>
                      <a:pt x="446" y="333"/>
                    </a:cubicBezTo>
                    <a:cubicBezTo>
                      <a:pt x="446" y="331"/>
                      <a:pt x="448" y="328"/>
                      <a:pt x="449" y="327"/>
                    </a:cubicBezTo>
                    <a:cubicBezTo>
                      <a:pt x="450" y="327"/>
                      <a:pt x="451" y="328"/>
                      <a:pt x="452" y="328"/>
                    </a:cubicBezTo>
                    <a:cubicBezTo>
                      <a:pt x="453" y="327"/>
                      <a:pt x="454" y="327"/>
                      <a:pt x="455" y="326"/>
                    </a:cubicBezTo>
                    <a:cubicBezTo>
                      <a:pt x="453" y="325"/>
                      <a:pt x="452" y="327"/>
                      <a:pt x="452" y="325"/>
                    </a:cubicBezTo>
                    <a:cubicBezTo>
                      <a:pt x="452" y="325"/>
                      <a:pt x="453" y="324"/>
                      <a:pt x="453" y="324"/>
                    </a:cubicBezTo>
                    <a:cubicBezTo>
                      <a:pt x="453" y="323"/>
                      <a:pt x="453" y="323"/>
                      <a:pt x="452" y="323"/>
                    </a:cubicBezTo>
                    <a:cubicBezTo>
                      <a:pt x="453" y="323"/>
                      <a:pt x="457" y="323"/>
                      <a:pt x="457" y="321"/>
                    </a:cubicBezTo>
                    <a:cubicBezTo>
                      <a:pt x="457" y="319"/>
                      <a:pt x="454" y="319"/>
                      <a:pt x="452" y="319"/>
                    </a:cubicBezTo>
                    <a:cubicBezTo>
                      <a:pt x="455" y="318"/>
                      <a:pt x="456" y="319"/>
                      <a:pt x="457" y="316"/>
                    </a:cubicBezTo>
                    <a:cubicBezTo>
                      <a:pt x="457" y="313"/>
                      <a:pt x="455" y="314"/>
                      <a:pt x="454" y="312"/>
                    </a:cubicBezTo>
                    <a:cubicBezTo>
                      <a:pt x="454" y="310"/>
                      <a:pt x="455" y="307"/>
                      <a:pt x="455" y="306"/>
                    </a:cubicBezTo>
                    <a:cubicBezTo>
                      <a:pt x="454" y="305"/>
                      <a:pt x="452" y="304"/>
                      <a:pt x="451" y="303"/>
                    </a:cubicBezTo>
                    <a:cubicBezTo>
                      <a:pt x="452" y="303"/>
                      <a:pt x="453" y="304"/>
                      <a:pt x="454" y="305"/>
                    </a:cubicBezTo>
                    <a:cubicBezTo>
                      <a:pt x="453" y="300"/>
                      <a:pt x="452" y="298"/>
                      <a:pt x="456" y="296"/>
                    </a:cubicBezTo>
                    <a:cubicBezTo>
                      <a:pt x="457" y="294"/>
                      <a:pt x="456" y="298"/>
                      <a:pt x="456" y="298"/>
                    </a:cubicBezTo>
                    <a:cubicBezTo>
                      <a:pt x="455" y="300"/>
                      <a:pt x="455" y="302"/>
                      <a:pt x="455" y="303"/>
                    </a:cubicBezTo>
                    <a:cubicBezTo>
                      <a:pt x="457" y="302"/>
                      <a:pt x="457" y="305"/>
                      <a:pt x="458" y="306"/>
                    </a:cubicBezTo>
                    <a:cubicBezTo>
                      <a:pt x="457" y="308"/>
                      <a:pt x="456" y="309"/>
                      <a:pt x="456" y="311"/>
                    </a:cubicBezTo>
                    <a:cubicBezTo>
                      <a:pt x="456" y="311"/>
                      <a:pt x="456" y="311"/>
                      <a:pt x="457" y="311"/>
                    </a:cubicBezTo>
                    <a:cubicBezTo>
                      <a:pt x="457" y="308"/>
                      <a:pt x="459" y="306"/>
                      <a:pt x="460" y="303"/>
                    </a:cubicBezTo>
                    <a:cubicBezTo>
                      <a:pt x="462" y="300"/>
                      <a:pt x="459" y="297"/>
                      <a:pt x="459" y="294"/>
                    </a:cubicBezTo>
                    <a:cubicBezTo>
                      <a:pt x="459" y="296"/>
                      <a:pt x="462" y="298"/>
                      <a:pt x="461" y="300"/>
                    </a:cubicBezTo>
                    <a:cubicBezTo>
                      <a:pt x="463" y="298"/>
                      <a:pt x="469" y="290"/>
                      <a:pt x="465" y="289"/>
                    </a:cubicBezTo>
                    <a:cubicBezTo>
                      <a:pt x="466" y="287"/>
                      <a:pt x="469" y="287"/>
                      <a:pt x="471" y="287"/>
                    </a:cubicBezTo>
                    <a:cubicBezTo>
                      <a:pt x="473" y="287"/>
                      <a:pt x="475" y="286"/>
                      <a:pt x="476" y="285"/>
                    </a:cubicBezTo>
                    <a:cubicBezTo>
                      <a:pt x="475" y="285"/>
                      <a:pt x="475" y="285"/>
                      <a:pt x="474" y="285"/>
                    </a:cubicBezTo>
                    <a:cubicBezTo>
                      <a:pt x="474" y="285"/>
                      <a:pt x="475" y="285"/>
                      <a:pt x="475" y="284"/>
                    </a:cubicBezTo>
                    <a:cubicBezTo>
                      <a:pt x="472" y="285"/>
                      <a:pt x="469" y="286"/>
                      <a:pt x="467" y="287"/>
                    </a:cubicBezTo>
                    <a:cubicBezTo>
                      <a:pt x="471" y="283"/>
                      <a:pt x="473" y="283"/>
                      <a:pt x="478" y="283"/>
                    </a:cubicBezTo>
                    <a:cubicBezTo>
                      <a:pt x="479" y="283"/>
                      <a:pt x="479" y="280"/>
                      <a:pt x="480" y="280"/>
                    </a:cubicBezTo>
                    <a:cubicBezTo>
                      <a:pt x="482" y="281"/>
                      <a:pt x="484" y="282"/>
                      <a:pt x="486" y="280"/>
                    </a:cubicBezTo>
                    <a:cubicBezTo>
                      <a:pt x="485" y="280"/>
                      <a:pt x="485" y="279"/>
                      <a:pt x="485" y="279"/>
                    </a:cubicBezTo>
                    <a:cubicBezTo>
                      <a:pt x="485" y="279"/>
                      <a:pt x="485" y="279"/>
                      <a:pt x="485" y="280"/>
                    </a:cubicBezTo>
                    <a:cubicBezTo>
                      <a:pt x="478" y="281"/>
                      <a:pt x="483" y="272"/>
                      <a:pt x="484" y="269"/>
                    </a:cubicBezTo>
                    <a:cubicBezTo>
                      <a:pt x="485" y="267"/>
                      <a:pt x="485" y="266"/>
                      <a:pt x="487" y="265"/>
                    </a:cubicBezTo>
                    <a:cubicBezTo>
                      <a:pt x="489" y="264"/>
                      <a:pt x="490" y="264"/>
                      <a:pt x="492" y="261"/>
                    </a:cubicBezTo>
                    <a:cubicBezTo>
                      <a:pt x="492" y="261"/>
                      <a:pt x="492" y="262"/>
                      <a:pt x="492" y="262"/>
                    </a:cubicBezTo>
                    <a:cubicBezTo>
                      <a:pt x="494" y="260"/>
                      <a:pt x="502" y="262"/>
                      <a:pt x="500" y="256"/>
                    </a:cubicBezTo>
                    <a:cubicBezTo>
                      <a:pt x="501" y="256"/>
                      <a:pt x="503" y="257"/>
                      <a:pt x="504" y="256"/>
                    </a:cubicBezTo>
                    <a:cubicBezTo>
                      <a:pt x="505" y="254"/>
                      <a:pt x="505" y="256"/>
                      <a:pt x="506" y="256"/>
                    </a:cubicBezTo>
                    <a:cubicBezTo>
                      <a:pt x="508" y="254"/>
                      <a:pt x="512" y="251"/>
                      <a:pt x="513" y="252"/>
                    </a:cubicBezTo>
                    <a:cubicBezTo>
                      <a:pt x="513" y="252"/>
                      <a:pt x="512" y="254"/>
                      <a:pt x="512" y="255"/>
                    </a:cubicBezTo>
                    <a:cubicBezTo>
                      <a:pt x="514" y="254"/>
                      <a:pt x="517" y="254"/>
                      <a:pt x="519" y="254"/>
                    </a:cubicBezTo>
                    <a:cubicBezTo>
                      <a:pt x="517" y="256"/>
                      <a:pt x="516" y="258"/>
                      <a:pt x="514" y="256"/>
                    </a:cubicBezTo>
                    <a:cubicBezTo>
                      <a:pt x="513" y="256"/>
                      <a:pt x="514" y="254"/>
                      <a:pt x="512" y="256"/>
                    </a:cubicBezTo>
                    <a:cubicBezTo>
                      <a:pt x="510" y="258"/>
                      <a:pt x="502" y="262"/>
                      <a:pt x="505" y="267"/>
                    </a:cubicBezTo>
                    <a:cubicBezTo>
                      <a:pt x="506" y="267"/>
                      <a:pt x="508" y="269"/>
                      <a:pt x="509" y="267"/>
                    </a:cubicBezTo>
                    <a:cubicBezTo>
                      <a:pt x="512" y="265"/>
                      <a:pt x="513" y="262"/>
                      <a:pt x="515" y="260"/>
                    </a:cubicBezTo>
                    <a:cubicBezTo>
                      <a:pt x="516" y="259"/>
                      <a:pt x="517" y="262"/>
                      <a:pt x="518" y="260"/>
                    </a:cubicBezTo>
                    <a:cubicBezTo>
                      <a:pt x="519" y="260"/>
                      <a:pt x="520" y="260"/>
                      <a:pt x="521" y="259"/>
                    </a:cubicBezTo>
                    <a:cubicBezTo>
                      <a:pt x="524" y="258"/>
                      <a:pt x="528" y="256"/>
                      <a:pt x="530" y="255"/>
                    </a:cubicBezTo>
                    <a:cubicBezTo>
                      <a:pt x="529" y="254"/>
                      <a:pt x="529" y="254"/>
                      <a:pt x="529" y="253"/>
                    </a:cubicBezTo>
                    <a:cubicBezTo>
                      <a:pt x="531" y="254"/>
                      <a:pt x="534" y="252"/>
                      <a:pt x="536" y="251"/>
                    </a:cubicBezTo>
                    <a:cubicBezTo>
                      <a:pt x="538" y="250"/>
                      <a:pt x="535" y="247"/>
                      <a:pt x="533" y="248"/>
                    </a:cubicBezTo>
                    <a:cubicBezTo>
                      <a:pt x="533" y="246"/>
                      <a:pt x="535" y="243"/>
                      <a:pt x="532" y="242"/>
                    </a:cubicBezTo>
                    <a:cubicBezTo>
                      <a:pt x="531" y="245"/>
                      <a:pt x="526" y="249"/>
                      <a:pt x="528" y="252"/>
                    </a:cubicBezTo>
                    <a:cubicBezTo>
                      <a:pt x="528" y="252"/>
                      <a:pt x="527" y="253"/>
                      <a:pt x="526" y="253"/>
                    </a:cubicBezTo>
                    <a:cubicBezTo>
                      <a:pt x="526" y="252"/>
                      <a:pt x="526" y="252"/>
                      <a:pt x="526" y="251"/>
                    </a:cubicBezTo>
                    <a:cubicBezTo>
                      <a:pt x="522" y="254"/>
                      <a:pt x="519" y="252"/>
                      <a:pt x="515" y="250"/>
                    </a:cubicBezTo>
                    <a:cubicBezTo>
                      <a:pt x="516" y="250"/>
                      <a:pt x="516" y="250"/>
                      <a:pt x="516" y="249"/>
                    </a:cubicBezTo>
                    <a:cubicBezTo>
                      <a:pt x="513" y="248"/>
                      <a:pt x="510" y="246"/>
                      <a:pt x="512" y="242"/>
                    </a:cubicBezTo>
                    <a:cubicBezTo>
                      <a:pt x="511" y="242"/>
                      <a:pt x="510" y="242"/>
                      <a:pt x="509" y="242"/>
                    </a:cubicBezTo>
                    <a:cubicBezTo>
                      <a:pt x="510" y="241"/>
                      <a:pt x="512" y="239"/>
                      <a:pt x="512" y="237"/>
                    </a:cubicBezTo>
                    <a:cubicBezTo>
                      <a:pt x="510" y="237"/>
                      <a:pt x="509" y="237"/>
                      <a:pt x="508" y="238"/>
                    </a:cubicBezTo>
                    <a:cubicBezTo>
                      <a:pt x="508" y="238"/>
                      <a:pt x="505" y="235"/>
                      <a:pt x="504" y="235"/>
                    </a:cubicBezTo>
                    <a:cubicBezTo>
                      <a:pt x="506" y="233"/>
                      <a:pt x="508" y="237"/>
                      <a:pt x="510" y="235"/>
                    </a:cubicBezTo>
                    <a:cubicBezTo>
                      <a:pt x="512" y="233"/>
                      <a:pt x="516" y="231"/>
                      <a:pt x="513" y="229"/>
                    </a:cubicBezTo>
                    <a:cubicBezTo>
                      <a:pt x="513" y="229"/>
                      <a:pt x="514" y="229"/>
                      <a:pt x="515" y="230"/>
                    </a:cubicBezTo>
                    <a:cubicBezTo>
                      <a:pt x="512" y="222"/>
                      <a:pt x="500" y="229"/>
                      <a:pt x="496" y="231"/>
                    </a:cubicBezTo>
                    <a:cubicBezTo>
                      <a:pt x="489" y="234"/>
                      <a:pt x="486" y="241"/>
                      <a:pt x="480" y="244"/>
                    </a:cubicBezTo>
                    <a:cubicBezTo>
                      <a:pt x="483" y="241"/>
                      <a:pt x="485" y="237"/>
                      <a:pt x="488" y="233"/>
                    </a:cubicBezTo>
                    <a:cubicBezTo>
                      <a:pt x="490" y="232"/>
                      <a:pt x="491" y="229"/>
                      <a:pt x="494" y="227"/>
                    </a:cubicBezTo>
                    <a:cubicBezTo>
                      <a:pt x="495" y="227"/>
                      <a:pt x="499" y="226"/>
                      <a:pt x="499" y="224"/>
                    </a:cubicBezTo>
                    <a:cubicBezTo>
                      <a:pt x="501" y="218"/>
                      <a:pt x="506" y="219"/>
                      <a:pt x="510" y="219"/>
                    </a:cubicBezTo>
                    <a:cubicBezTo>
                      <a:pt x="516" y="218"/>
                      <a:pt x="520" y="218"/>
                      <a:pt x="526" y="219"/>
                    </a:cubicBezTo>
                    <a:cubicBezTo>
                      <a:pt x="531" y="220"/>
                      <a:pt x="535" y="219"/>
                      <a:pt x="538" y="215"/>
                    </a:cubicBezTo>
                    <a:cubicBezTo>
                      <a:pt x="540" y="213"/>
                      <a:pt x="540" y="212"/>
                      <a:pt x="543" y="211"/>
                    </a:cubicBezTo>
                    <a:close/>
                    <a:moveTo>
                      <a:pt x="249" y="87"/>
                    </a:moveTo>
                    <a:cubicBezTo>
                      <a:pt x="247" y="91"/>
                      <a:pt x="242" y="86"/>
                      <a:pt x="238" y="89"/>
                    </a:cubicBezTo>
                    <a:cubicBezTo>
                      <a:pt x="240" y="89"/>
                      <a:pt x="240" y="91"/>
                      <a:pt x="241" y="92"/>
                    </a:cubicBezTo>
                    <a:cubicBezTo>
                      <a:pt x="237" y="91"/>
                      <a:pt x="234" y="99"/>
                      <a:pt x="231" y="96"/>
                    </a:cubicBezTo>
                    <a:cubicBezTo>
                      <a:pt x="231" y="95"/>
                      <a:pt x="233" y="95"/>
                      <a:pt x="233" y="95"/>
                    </a:cubicBezTo>
                    <a:cubicBezTo>
                      <a:pt x="234" y="95"/>
                      <a:pt x="234" y="93"/>
                      <a:pt x="235" y="93"/>
                    </a:cubicBezTo>
                    <a:cubicBezTo>
                      <a:pt x="238" y="90"/>
                      <a:pt x="234" y="89"/>
                      <a:pt x="232" y="91"/>
                    </a:cubicBezTo>
                    <a:cubicBezTo>
                      <a:pt x="231" y="91"/>
                      <a:pt x="229" y="95"/>
                      <a:pt x="227" y="95"/>
                    </a:cubicBezTo>
                    <a:cubicBezTo>
                      <a:pt x="226" y="94"/>
                      <a:pt x="223" y="95"/>
                      <a:pt x="221" y="93"/>
                    </a:cubicBezTo>
                    <a:cubicBezTo>
                      <a:pt x="222" y="93"/>
                      <a:pt x="226" y="93"/>
                      <a:pt x="224" y="90"/>
                    </a:cubicBezTo>
                    <a:cubicBezTo>
                      <a:pt x="225" y="89"/>
                      <a:pt x="226" y="89"/>
                      <a:pt x="227" y="89"/>
                    </a:cubicBezTo>
                    <a:cubicBezTo>
                      <a:pt x="226" y="87"/>
                      <a:pt x="226" y="86"/>
                      <a:pt x="224" y="86"/>
                    </a:cubicBezTo>
                    <a:cubicBezTo>
                      <a:pt x="227" y="85"/>
                      <a:pt x="231" y="87"/>
                      <a:pt x="232" y="84"/>
                    </a:cubicBezTo>
                    <a:cubicBezTo>
                      <a:pt x="229" y="83"/>
                      <a:pt x="226" y="82"/>
                      <a:pt x="223" y="83"/>
                    </a:cubicBezTo>
                    <a:cubicBezTo>
                      <a:pt x="224" y="83"/>
                      <a:pt x="224" y="83"/>
                      <a:pt x="224" y="84"/>
                    </a:cubicBezTo>
                    <a:cubicBezTo>
                      <a:pt x="222" y="83"/>
                      <a:pt x="217" y="83"/>
                      <a:pt x="215" y="84"/>
                    </a:cubicBezTo>
                    <a:cubicBezTo>
                      <a:pt x="215" y="84"/>
                      <a:pt x="215" y="84"/>
                      <a:pt x="215" y="85"/>
                    </a:cubicBezTo>
                    <a:cubicBezTo>
                      <a:pt x="215" y="85"/>
                      <a:pt x="215" y="86"/>
                      <a:pt x="214" y="86"/>
                    </a:cubicBezTo>
                    <a:cubicBezTo>
                      <a:pt x="210" y="83"/>
                      <a:pt x="216" y="82"/>
                      <a:pt x="217" y="82"/>
                    </a:cubicBezTo>
                    <a:cubicBezTo>
                      <a:pt x="220" y="81"/>
                      <a:pt x="223" y="80"/>
                      <a:pt x="226" y="80"/>
                    </a:cubicBezTo>
                    <a:cubicBezTo>
                      <a:pt x="229" y="79"/>
                      <a:pt x="231" y="78"/>
                      <a:pt x="234" y="77"/>
                    </a:cubicBezTo>
                    <a:cubicBezTo>
                      <a:pt x="238" y="75"/>
                      <a:pt x="239" y="76"/>
                      <a:pt x="243" y="77"/>
                    </a:cubicBezTo>
                    <a:cubicBezTo>
                      <a:pt x="241" y="78"/>
                      <a:pt x="238" y="79"/>
                      <a:pt x="236" y="82"/>
                    </a:cubicBezTo>
                    <a:cubicBezTo>
                      <a:pt x="240" y="83"/>
                      <a:pt x="241" y="82"/>
                      <a:pt x="244" y="82"/>
                    </a:cubicBezTo>
                    <a:cubicBezTo>
                      <a:pt x="246" y="82"/>
                      <a:pt x="248" y="78"/>
                      <a:pt x="250" y="79"/>
                    </a:cubicBezTo>
                    <a:cubicBezTo>
                      <a:pt x="249" y="80"/>
                      <a:pt x="249" y="80"/>
                      <a:pt x="249" y="80"/>
                    </a:cubicBezTo>
                    <a:cubicBezTo>
                      <a:pt x="249" y="80"/>
                      <a:pt x="250" y="81"/>
                      <a:pt x="250" y="81"/>
                    </a:cubicBezTo>
                    <a:cubicBezTo>
                      <a:pt x="250" y="82"/>
                      <a:pt x="250" y="84"/>
                      <a:pt x="249" y="84"/>
                    </a:cubicBezTo>
                    <a:cubicBezTo>
                      <a:pt x="249" y="86"/>
                      <a:pt x="247" y="84"/>
                      <a:pt x="247" y="87"/>
                    </a:cubicBezTo>
                    <a:cubicBezTo>
                      <a:pt x="248" y="87"/>
                      <a:pt x="249" y="87"/>
                      <a:pt x="249" y="87"/>
                    </a:cubicBezTo>
                    <a:close/>
                    <a:moveTo>
                      <a:pt x="291" y="117"/>
                    </a:moveTo>
                    <a:cubicBezTo>
                      <a:pt x="291" y="112"/>
                      <a:pt x="280" y="115"/>
                      <a:pt x="279" y="119"/>
                    </a:cubicBezTo>
                    <a:cubicBezTo>
                      <a:pt x="282" y="117"/>
                      <a:pt x="286" y="114"/>
                      <a:pt x="289" y="116"/>
                    </a:cubicBezTo>
                    <a:cubicBezTo>
                      <a:pt x="287" y="116"/>
                      <a:pt x="287" y="116"/>
                      <a:pt x="286" y="116"/>
                    </a:cubicBezTo>
                    <a:cubicBezTo>
                      <a:pt x="287" y="116"/>
                      <a:pt x="288" y="116"/>
                      <a:pt x="289" y="116"/>
                    </a:cubicBezTo>
                    <a:cubicBezTo>
                      <a:pt x="288" y="117"/>
                      <a:pt x="287" y="117"/>
                      <a:pt x="286" y="118"/>
                    </a:cubicBezTo>
                    <a:cubicBezTo>
                      <a:pt x="287" y="118"/>
                      <a:pt x="287" y="118"/>
                      <a:pt x="288" y="117"/>
                    </a:cubicBezTo>
                    <a:cubicBezTo>
                      <a:pt x="287" y="119"/>
                      <a:pt x="286" y="118"/>
                      <a:pt x="284" y="119"/>
                    </a:cubicBezTo>
                    <a:cubicBezTo>
                      <a:pt x="282" y="119"/>
                      <a:pt x="281" y="120"/>
                      <a:pt x="279" y="122"/>
                    </a:cubicBezTo>
                    <a:cubicBezTo>
                      <a:pt x="280" y="122"/>
                      <a:pt x="280" y="122"/>
                      <a:pt x="280" y="122"/>
                    </a:cubicBezTo>
                    <a:cubicBezTo>
                      <a:pt x="279" y="123"/>
                      <a:pt x="277" y="125"/>
                      <a:pt x="276" y="126"/>
                    </a:cubicBezTo>
                    <a:cubicBezTo>
                      <a:pt x="273" y="128"/>
                      <a:pt x="272" y="126"/>
                      <a:pt x="269" y="129"/>
                    </a:cubicBezTo>
                    <a:cubicBezTo>
                      <a:pt x="270" y="132"/>
                      <a:pt x="263" y="133"/>
                      <a:pt x="261" y="133"/>
                    </a:cubicBezTo>
                    <a:cubicBezTo>
                      <a:pt x="257" y="132"/>
                      <a:pt x="252" y="131"/>
                      <a:pt x="250" y="128"/>
                    </a:cubicBezTo>
                    <a:cubicBezTo>
                      <a:pt x="252" y="128"/>
                      <a:pt x="253" y="129"/>
                      <a:pt x="254" y="129"/>
                    </a:cubicBezTo>
                    <a:cubicBezTo>
                      <a:pt x="254" y="128"/>
                      <a:pt x="254" y="128"/>
                      <a:pt x="254" y="128"/>
                    </a:cubicBezTo>
                    <a:cubicBezTo>
                      <a:pt x="256" y="128"/>
                      <a:pt x="257" y="130"/>
                      <a:pt x="259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9" y="127"/>
                      <a:pt x="259" y="126"/>
                      <a:pt x="260" y="125"/>
                    </a:cubicBezTo>
                    <a:cubicBezTo>
                      <a:pt x="261" y="124"/>
                      <a:pt x="262" y="125"/>
                      <a:pt x="263" y="124"/>
                    </a:cubicBezTo>
                    <a:cubicBezTo>
                      <a:pt x="267" y="124"/>
                      <a:pt x="261" y="121"/>
                      <a:pt x="262" y="118"/>
                    </a:cubicBezTo>
                    <a:cubicBezTo>
                      <a:pt x="261" y="118"/>
                      <a:pt x="257" y="116"/>
                      <a:pt x="257" y="116"/>
                    </a:cubicBezTo>
                    <a:cubicBezTo>
                      <a:pt x="258" y="115"/>
                      <a:pt x="261" y="117"/>
                      <a:pt x="262" y="117"/>
                    </a:cubicBezTo>
                    <a:cubicBezTo>
                      <a:pt x="263" y="119"/>
                      <a:pt x="266" y="118"/>
                      <a:pt x="267" y="119"/>
                    </a:cubicBezTo>
                    <a:cubicBezTo>
                      <a:pt x="268" y="122"/>
                      <a:pt x="272" y="122"/>
                      <a:pt x="273" y="122"/>
                    </a:cubicBezTo>
                    <a:cubicBezTo>
                      <a:pt x="276" y="122"/>
                      <a:pt x="277" y="121"/>
                      <a:pt x="279" y="119"/>
                    </a:cubicBezTo>
                    <a:cubicBezTo>
                      <a:pt x="279" y="118"/>
                      <a:pt x="280" y="116"/>
                      <a:pt x="281" y="116"/>
                    </a:cubicBezTo>
                    <a:cubicBezTo>
                      <a:pt x="284" y="113"/>
                      <a:pt x="289" y="114"/>
                      <a:pt x="293" y="115"/>
                    </a:cubicBezTo>
                    <a:cubicBezTo>
                      <a:pt x="293" y="116"/>
                      <a:pt x="292" y="117"/>
                      <a:pt x="291" y="117"/>
                    </a:cubicBezTo>
                    <a:close/>
                    <a:moveTo>
                      <a:pt x="355" y="215"/>
                    </a:moveTo>
                    <a:cubicBezTo>
                      <a:pt x="355" y="216"/>
                      <a:pt x="353" y="219"/>
                      <a:pt x="353" y="217"/>
                    </a:cubicBezTo>
                    <a:cubicBezTo>
                      <a:pt x="352" y="214"/>
                      <a:pt x="352" y="212"/>
                      <a:pt x="354" y="210"/>
                    </a:cubicBezTo>
                    <a:cubicBezTo>
                      <a:pt x="353" y="211"/>
                      <a:pt x="353" y="211"/>
                      <a:pt x="352" y="212"/>
                    </a:cubicBezTo>
                    <a:cubicBezTo>
                      <a:pt x="353" y="210"/>
                      <a:pt x="354" y="208"/>
                      <a:pt x="353" y="208"/>
                    </a:cubicBezTo>
                    <a:cubicBezTo>
                      <a:pt x="352" y="208"/>
                      <a:pt x="351" y="208"/>
                      <a:pt x="351" y="210"/>
                    </a:cubicBezTo>
                    <a:cubicBezTo>
                      <a:pt x="351" y="208"/>
                      <a:pt x="351" y="206"/>
                      <a:pt x="350" y="205"/>
                    </a:cubicBezTo>
                    <a:cubicBezTo>
                      <a:pt x="349" y="206"/>
                      <a:pt x="349" y="206"/>
                      <a:pt x="349" y="206"/>
                    </a:cubicBezTo>
                    <a:cubicBezTo>
                      <a:pt x="349" y="206"/>
                      <a:pt x="349" y="205"/>
                      <a:pt x="349" y="204"/>
                    </a:cubicBezTo>
                    <a:cubicBezTo>
                      <a:pt x="348" y="205"/>
                      <a:pt x="349" y="204"/>
                      <a:pt x="348" y="206"/>
                    </a:cubicBezTo>
                    <a:cubicBezTo>
                      <a:pt x="347" y="206"/>
                      <a:pt x="347" y="206"/>
                      <a:pt x="347" y="206"/>
                    </a:cubicBezTo>
                    <a:cubicBezTo>
                      <a:pt x="346" y="203"/>
                      <a:pt x="341" y="198"/>
                      <a:pt x="345" y="197"/>
                    </a:cubicBezTo>
                    <a:cubicBezTo>
                      <a:pt x="341" y="196"/>
                      <a:pt x="340" y="197"/>
                      <a:pt x="342" y="192"/>
                    </a:cubicBezTo>
                    <a:cubicBezTo>
                      <a:pt x="342" y="189"/>
                      <a:pt x="346" y="191"/>
                      <a:pt x="347" y="192"/>
                    </a:cubicBezTo>
                    <a:cubicBezTo>
                      <a:pt x="346" y="190"/>
                      <a:pt x="346" y="189"/>
                      <a:pt x="347" y="186"/>
                    </a:cubicBezTo>
                    <a:cubicBezTo>
                      <a:pt x="347" y="186"/>
                      <a:pt x="348" y="187"/>
                      <a:pt x="348" y="187"/>
                    </a:cubicBezTo>
                    <a:cubicBezTo>
                      <a:pt x="347" y="187"/>
                      <a:pt x="346" y="188"/>
                      <a:pt x="346" y="189"/>
                    </a:cubicBezTo>
                    <a:cubicBezTo>
                      <a:pt x="347" y="189"/>
                      <a:pt x="347" y="189"/>
                      <a:pt x="348" y="189"/>
                    </a:cubicBezTo>
                    <a:cubicBezTo>
                      <a:pt x="348" y="189"/>
                      <a:pt x="348" y="189"/>
                      <a:pt x="349" y="189"/>
                    </a:cubicBezTo>
                    <a:cubicBezTo>
                      <a:pt x="346" y="190"/>
                      <a:pt x="351" y="202"/>
                      <a:pt x="352" y="204"/>
                    </a:cubicBezTo>
                    <a:cubicBezTo>
                      <a:pt x="353" y="206"/>
                      <a:pt x="354" y="209"/>
                      <a:pt x="355" y="210"/>
                    </a:cubicBezTo>
                    <a:cubicBezTo>
                      <a:pt x="356" y="212"/>
                      <a:pt x="355" y="214"/>
                      <a:pt x="356" y="216"/>
                    </a:cubicBezTo>
                    <a:cubicBezTo>
                      <a:pt x="355" y="216"/>
                      <a:pt x="355" y="216"/>
                      <a:pt x="355" y="215"/>
                    </a:cubicBezTo>
                    <a:close/>
                    <a:moveTo>
                      <a:pt x="416" y="266"/>
                    </a:moveTo>
                    <a:cubicBezTo>
                      <a:pt x="416" y="265"/>
                      <a:pt x="418" y="262"/>
                      <a:pt x="419" y="262"/>
                    </a:cubicBezTo>
                    <a:cubicBezTo>
                      <a:pt x="420" y="261"/>
                      <a:pt x="420" y="258"/>
                      <a:pt x="419" y="257"/>
                    </a:cubicBezTo>
                    <a:cubicBezTo>
                      <a:pt x="420" y="257"/>
                      <a:pt x="420" y="257"/>
                      <a:pt x="420" y="257"/>
                    </a:cubicBezTo>
                    <a:cubicBezTo>
                      <a:pt x="420" y="254"/>
                      <a:pt x="417" y="255"/>
                      <a:pt x="416" y="253"/>
                    </a:cubicBezTo>
                    <a:cubicBezTo>
                      <a:pt x="415" y="252"/>
                      <a:pt x="409" y="251"/>
                      <a:pt x="412" y="254"/>
                    </a:cubicBezTo>
                    <a:cubicBezTo>
                      <a:pt x="409" y="254"/>
                      <a:pt x="410" y="257"/>
                      <a:pt x="408" y="258"/>
                    </a:cubicBezTo>
                    <a:cubicBezTo>
                      <a:pt x="409" y="258"/>
                      <a:pt x="408" y="257"/>
                      <a:pt x="409" y="256"/>
                    </a:cubicBezTo>
                    <a:cubicBezTo>
                      <a:pt x="407" y="259"/>
                      <a:pt x="404" y="260"/>
                      <a:pt x="404" y="265"/>
                    </a:cubicBezTo>
                    <a:cubicBezTo>
                      <a:pt x="405" y="270"/>
                      <a:pt x="406" y="273"/>
                      <a:pt x="404" y="277"/>
                    </a:cubicBezTo>
                    <a:cubicBezTo>
                      <a:pt x="400" y="287"/>
                      <a:pt x="397" y="275"/>
                      <a:pt x="397" y="271"/>
                    </a:cubicBezTo>
                    <a:cubicBezTo>
                      <a:pt x="397" y="268"/>
                      <a:pt x="399" y="265"/>
                      <a:pt x="399" y="262"/>
                    </a:cubicBezTo>
                    <a:cubicBezTo>
                      <a:pt x="400" y="260"/>
                      <a:pt x="401" y="257"/>
                      <a:pt x="401" y="255"/>
                    </a:cubicBezTo>
                    <a:cubicBezTo>
                      <a:pt x="399" y="256"/>
                      <a:pt x="399" y="260"/>
                      <a:pt x="397" y="260"/>
                    </a:cubicBezTo>
                    <a:cubicBezTo>
                      <a:pt x="397" y="258"/>
                      <a:pt x="400" y="252"/>
                      <a:pt x="402" y="251"/>
                    </a:cubicBezTo>
                    <a:cubicBezTo>
                      <a:pt x="402" y="251"/>
                      <a:pt x="402" y="252"/>
                      <a:pt x="402" y="252"/>
                    </a:cubicBezTo>
                    <a:cubicBezTo>
                      <a:pt x="402" y="252"/>
                      <a:pt x="403" y="252"/>
                      <a:pt x="404" y="251"/>
                    </a:cubicBezTo>
                    <a:cubicBezTo>
                      <a:pt x="404" y="252"/>
                      <a:pt x="403" y="252"/>
                      <a:pt x="403" y="252"/>
                    </a:cubicBezTo>
                    <a:cubicBezTo>
                      <a:pt x="403" y="252"/>
                      <a:pt x="403" y="252"/>
                      <a:pt x="404" y="253"/>
                    </a:cubicBezTo>
                    <a:cubicBezTo>
                      <a:pt x="405" y="250"/>
                      <a:pt x="410" y="248"/>
                      <a:pt x="413" y="251"/>
                    </a:cubicBezTo>
                    <a:cubicBezTo>
                      <a:pt x="413" y="249"/>
                      <a:pt x="415" y="250"/>
                      <a:pt x="417" y="250"/>
                    </a:cubicBezTo>
                    <a:cubicBezTo>
                      <a:pt x="416" y="249"/>
                      <a:pt x="415" y="247"/>
                      <a:pt x="415" y="247"/>
                    </a:cubicBezTo>
                    <a:cubicBezTo>
                      <a:pt x="413" y="246"/>
                      <a:pt x="411" y="247"/>
                      <a:pt x="411" y="244"/>
                    </a:cubicBezTo>
                    <a:cubicBezTo>
                      <a:pt x="411" y="244"/>
                      <a:pt x="403" y="247"/>
                      <a:pt x="402" y="247"/>
                    </a:cubicBezTo>
                    <a:cubicBezTo>
                      <a:pt x="401" y="246"/>
                      <a:pt x="400" y="247"/>
                      <a:pt x="399" y="245"/>
                    </a:cubicBezTo>
                    <a:cubicBezTo>
                      <a:pt x="397" y="243"/>
                      <a:pt x="396" y="243"/>
                      <a:pt x="394" y="244"/>
                    </a:cubicBezTo>
                    <a:cubicBezTo>
                      <a:pt x="395" y="242"/>
                      <a:pt x="396" y="240"/>
                      <a:pt x="398" y="240"/>
                    </a:cubicBezTo>
                    <a:cubicBezTo>
                      <a:pt x="394" y="237"/>
                      <a:pt x="387" y="248"/>
                      <a:pt x="383" y="245"/>
                    </a:cubicBezTo>
                    <a:cubicBezTo>
                      <a:pt x="383" y="244"/>
                      <a:pt x="383" y="243"/>
                      <a:pt x="383" y="243"/>
                    </a:cubicBezTo>
                    <a:cubicBezTo>
                      <a:pt x="381" y="244"/>
                      <a:pt x="379" y="246"/>
                      <a:pt x="377" y="244"/>
                    </a:cubicBezTo>
                    <a:cubicBezTo>
                      <a:pt x="379" y="242"/>
                      <a:pt x="381" y="240"/>
                      <a:pt x="383" y="238"/>
                    </a:cubicBezTo>
                    <a:cubicBezTo>
                      <a:pt x="385" y="237"/>
                      <a:pt x="387" y="236"/>
                      <a:pt x="390" y="235"/>
                    </a:cubicBezTo>
                    <a:cubicBezTo>
                      <a:pt x="391" y="234"/>
                      <a:pt x="390" y="231"/>
                      <a:pt x="393" y="231"/>
                    </a:cubicBezTo>
                    <a:cubicBezTo>
                      <a:pt x="392" y="231"/>
                      <a:pt x="392" y="232"/>
                      <a:pt x="392" y="233"/>
                    </a:cubicBezTo>
                    <a:cubicBezTo>
                      <a:pt x="393" y="232"/>
                      <a:pt x="393" y="230"/>
                      <a:pt x="395" y="229"/>
                    </a:cubicBezTo>
                    <a:cubicBezTo>
                      <a:pt x="395" y="231"/>
                      <a:pt x="395" y="231"/>
                      <a:pt x="394" y="232"/>
                    </a:cubicBezTo>
                    <a:cubicBezTo>
                      <a:pt x="395" y="231"/>
                      <a:pt x="397" y="230"/>
                      <a:pt x="395" y="228"/>
                    </a:cubicBezTo>
                    <a:cubicBezTo>
                      <a:pt x="397" y="228"/>
                      <a:pt x="399" y="229"/>
                      <a:pt x="400" y="230"/>
                    </a:cubicBezTo>
                    <a:cubicBezTo>
                      <a:pt x="402" y="231"/>
                      <a:pt x="403" y="228"/>
                      <a:pt x="405" y="230"/>
                    </a:cubicBezTo>
                    <a:cubicBezTo>
                      <a:pt x="407" y="234"/>
                      <a:pt x="407" y="237"/>
                      <a:pt x="412" y="235"/>
                    </a:cubicBezTo>
                    <a:cubicBezTo>
                      <a:pt x="411" y="239"/>
                      <a:pt x="413" y="238"/>
                      <a:pt x="413" y="241"/>
                    </a:cubicBezTo>
                    <a:cubicBezTo>
                      <a:pt x="414" y="241"/>
                      <a:pt x="413" y="242"/>
                      <a:pt x="413" y="243"/>
                    </a:cubicBezTo>
                    <a:cubicBezTo>
                      <a:pt x="414" y="243"/>
                      <a:pt x="415" y="244"/>
                      <a:pt x="414" y="246"/>
                    </a:cubicBezTo>
                    <a:cubicBezTo>
                      <a:pt x="413" y="246"/>
                      <a:pt x="420" y="248"/>
                      <a:pt x="422" y="249"/>
                    </a:cubicBezTo>
                    <a:cubicBezTo>
                      <a:pt x="425" y="250"/>
                      <a:pt x="429" y="250"/>
                      <a:pt x="432" y="250"/>
                    </a:cubicBezTo>
                    <a:cubicBezTo>
                      <a:pt x="436" y="251"/>
                      <a:pt x="436" y="256"/>
                      <a:pt x="438" y="259"/>
                    </a:cubicBezTo>
                    <a:cubicBezTo>
                      <a:pt x="436" y="258"/>
                      <a:pt x="436" y="260"/>
                      <a:pt x="436" y="260"/>
                    </a:cubicBezTo>
                    <a:cubicBezTo>
                      <a:pt x="435" y="260"/>
                      <a:pt x="432" y="259"/>
                      <a:pt x="432" y="260"/>
                    </a:cubicBezTo>
                    <a:cubicBezTo>
                      <a:pt x="431" y="259"/>
                      <a:pt x="431" y="260"/>
                      <a:pt x="430" y="259"/>
                    </a:cubicBezTo>
                    <a:cubicBezTo>
                      <a:pt x="431" y="258"/>
                      <a:pt x="431" y="258"/>
                      <a:pt x="431" y="258"/>
                    </a:cubicBezTo>
                    <a:cubicBezTo>
                      <a:pt x="429" y="258"/>
                      <a:pt x="430" y="254"/>
                      <a:pt x="428" y="256"/>
                    </a:cubicBezTo>
                    <a:cubicBezTo>
                      <a:pt x="431" y="258"/>
                      <a:pt x="429" y="260"/>
                      <a:pt x="428" y="263"/>
                    </a:cubicBezTo>
                    <a:cubicBezTo>
                      <a:pt x="428" y="264"/>
                      <a:pt x="429" y="267"/>
                      <a:pt x="428" y="267"/>
                    </a:cubicBezTo>
                    <a:cubicBezTo>
                      <a:pt x="427" y="269"/>
                      <a:pt x="425" y="270"/>
                      <a:pt x="424" y="271"/>
                    </a:cubicBezTo>
                    <a:cubicBezTo>
                      <a:pt x="424" y="270"/>
                      <a:pt x="424" y="264"/>
                      <a:pt x="422" y="264"/>
                    </a:cubicBezTo>
                    <a:cubicBezTo>
                      <a:pt x="421" y="264"/>
                      <a:pt x="417" y="268"/>
                      <a:pt x="416" y="266"/>
                    </a:cubicBezTo>
                    <a:close/>
                    <a:moveTo>
                      <a:pt x="432" y="279"/>
                    </a:moveTo>
                    <a:cubicBezTo>
                      <a:pt x="428" y="281"/>
                      <a:pt x="426" y="283"/>
                      <a:pt x="422" y="282"/>
                    </a:cubicBezTo>
                    <a:cubicBezTo>
                      <a:pt x="422" y="282"/>
                      <a:pt x="422" y="281"/>
                      <a:pt x="422" y="281"/>
                    </a:cubicBezTo>
                    <a:cubicBezTo>
                      <a:pt x="422" y="281"/>
                      <a:pt x="420" y="281"/>
                      <a:pt x="419" y="280"/>
                    </a:cubicBezTo>
                    <a:cubicBezTo>
                      <a:pt x="420" y="277"/>
                      <a:pt x="422" y="276"/>
                      <a:pt x="423" y="273"/>
                    </a:cubicBezTo>
                    <a:cubicBezTo>
                      <a:pt x="423" y="275"/>
                      <a:pt x="424" y="274"/>
                      <a:pt x="425" y="275"/>
                    </a:cubicBezTo>
                    <a:cubicBezTo>
                      <a:pt x="423" y="276"/>
                      <a:pt x="422" y="277"/>
                      <a:pt x="422" y="279"/>
                    </a:cubicBezTo>
                    <a:cubicBezTo>
                      <a:pt x="424" y="279"/>
                      <a:pt x="425" y="278"/>
                      <a:pt x="427" y="277"/>
                    </a:cubicBezTo>
                    <a:cubicBezTo>
                      <a:pt x="429" y="274"/>
                      <a:pt x="429" y="274"/>
                      <a:pt x="432" y="274"/>
                    </a:cubicBezTo>
                    <a:cubicBezTo>
                      <a:pt x="434" y="275"/>
                      <a:pt x="441" y="273"/>
                      <a:pt x="441" y="271"/>
                    </a:cubicBezTo>
                    <a:cubicBezTo>
                      <a:pt x="442" y="271"/>
                      <a:pt x="442" y="272"/>
                      <a:pt x="442" y="273"/>
                    </a:cubicBezTo>
                    <a:cubicBezTo>
                      <a:pt x="438" y="275"/>
                      <a:pt x="436" y="277"/>
                      <a:pt x="432" y="279"/>
                    </a:cubicBezTo>
                    <a:close/>
                    <a:moveTo>
                      <a:pt x="454" y="264"/>
                    </a:moveTo>
                    <a:cubicBezTo>
                      <a:pt x="458" y="266"/>
                      <a:pt x="450" y="273"/>
                      <a:pt x="447" y="269"/>
                    </a:cubicBezTo>
                    <a:cubicBezTo>
                      <a:pt x="445" y="267"/>
                      <a:pt x="434" y="274"/>
                      <a:pt x="440" y="266"/>
                    </a:cubicBezTo>
                    <a:cubicBezTo>
                      <a:pt x="443" y="265"/>
                      <a:pt x="446" y="264"/>
                      <a:pt x="449" y="264"/>
                    </a:cubicBezTo>
                    <a:cubicBezTo>
                      <a:pt x="450" y="266"/>
                      <a:pt x="455" y="262"/>
                      <a:pt x="457" y="261"/>
                    </a:cubicBezTo>
                    <a:cubicBezTo>
                      <a:pt x="456" y="262"/>
                      <a:pt x="455" y="263"/>
                      <a:pt x="454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47">
                <a:extLst>
                  <a:ext uri="{FF2B5EF4-FFF2-40B4-BE49-F238E27FC236}">
                    <a16:creationId xmlns:a16="http://schemas.microsoft.com/office/drawing/2014/main" id="{510D93D4-D4E9-4A73-B5B5-5AB9119F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063" y="3898900"/>
                <a:ext cx="19050" cy="28575"/>
              </a:xfrm>
              <a:custGeom>
                <a:avLst/>
                <a:gdLst>
                  <a:gd name="T0" fmla="*/ 23 w 26"/>
                  <a:gd name="T1" fmla="*/ 13 h 20"/>
                  <a:gd name="T2" fmla="*/ 20 w 26"/>
                  <a:gd name="T3" fmla="*/ 11 h 20"/>
                  <a:gd name="T4" fmla="*/ 17 w 26"/>
                  <a:gd name="T5" fmla="*/ 8 h 20"/>
                  <a:gd name="T6" fmla="*/ 9 w 26"/>
                  <a:gd name="T7" fmla="*/ 2 h 20"/>
                  <a:gd name="T8" fmla="*/ 0 w 26"/>
                  <a:gd name="T9" fmla="*/ 0 h 20"/>
                  <a:gd name="T10" fmla="*/ 21 w 26"/>
                  <a:gd name="T11" fmla="*/ 18 h 20"/>
                  <a:gd name="T12" fmla="*/ 23 w 26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23" y="13"/>
                    </a:moveTo>
                    <a:cubicBezTo>
                      <a:pt x="23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7" y="8"/>
                    </a:cubicBezTo>
                    <a:cubicBezTo>
                      <a:pt x="14" y="3"/>
                      <a:pt x="14" y="4"/>
                      <a:pt x="9" y="2"/>
                    </a:cubicBezTo>
                    <a:cubicBezTo>
                      <a:pt x="5" y="1"/>
                      <a:pt x="4" y="0"/>
                      <a:pt x="0" y="0"/>
                    </a:cubicBezTo>
                    <a:cubicBezTo>
                      <a:pt x="7" y="9"/>
                      <a:pt x="13" y="13"/>
                      <a:pt x="21" y="18"/>
                    </a:cubicBezTo>
                    <a:cubicBezTo>
                      <a:pt x="26" y="20"/>
                      <a:pt x="26" y="18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48">
                <a:extLst>
                  <a:ext uri="{FF2B5EF4-FFF2-40B4-BE49-F238E27FC236}">
                    <a16:creationId xmlns:a16="http://schemas.microsoft.com/office/drawing/2014/main" id="{374E6F03-ED70-4C04-8171-25A6A96F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1" y="3532187"/>
                <a:ext cx="12700" cy="15875"/>
              </a:xfrm>
              <a:custGeom>
                <a:avLst/>
                <a:gdLst>
                  <a:gd name="T0" fmla="*/ 18 w 18"/>
                  <a:gd name="T1" fmla="*/ 2 h 12"/>
                  <a:gd name="T2" fmla="*/ 6 w 18"/>
                  <a:gd name="T3" fmla="*/ 3 h 12"/>
                  <a:gd name="T4" fmla="*/ 1 w 18"/>
                  <a:gd name="T5" fmla="*/ 9 h 12"/>
                  <a:gd name="T6" fmla="*/ 6 w 18"/>
                  <a:gd name="T7" fmla="*/ 11 h 12"/>
                  <a:gd name="T8" fmla="*/ 15 w 18"/>
                  <a:gd name="T9" fmla="*/ 9 h 12"/>
                  <a:gd name="T10" fmla="*/ 16 w 18"/>
                  <a:gd name="T11" fmla="*/ 7 h 12"/>
                  <a:gd name="T12" fmla="*/ 13 w 18"/>
                  <a:gd name="T13" fmla="*/ 5 h 12"/>
                  <a:gd name="T14" fmla="*/ 18 w 18"/>
                  <a:gd name="T1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2">
                    <a:moveTo>
                      <a:pt x="18" y="2"/>
                    </a:moveTo>
                    <a:cubicBezTo>
                      <a:pt x="15" y="0"/>
                      <a:pt x="10" y="3"/>
                      <a:pt x="6" y="3"/>
                    </a:cubicBezTo>
                    <a:cubicBezTo>
                      <a:pt x="2" y="4"/>
                      <a:pt x="0" y="3"/>
                      <a:pt x="1" y="9"/>
                    </a:cubicBezTo>
                    <a:cubicBezTo>
                      <a:pt x="3" y="9"/>
                      <a:pt x="5" y="12"/>
                      <a:pt x="6" y="11"/>
                    </a:cubicBezTo>
                    <a:cubicBezTo>
                      <a:pt x="9" y="11"/>
                      <a:pt x="12" y="10"/>
                      <a:pt x="15" y="9"/>
                    </a:cubicBezTo>
                    <a:cubicBezTo>
                      <a:pt x="16" y="9"/>
                      <a:pt x="16" y="8"/>
                      <a:pt x="16" y="7"/>
                    </a:cubicBezTo>
                    <a:cubicBezTo>
                      <a:pt x="16" y="5"/>
                      <a:pt x="13" y="6"/>
                      <a:pt x="13" y="5"/>
                    </a:cubicBezTo>
                    <a:cubicBezTo>
                      <a:pt x="15" y="5"/>
                      <a:pt x="17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49">
                <a:extLst>
                  <a:ext uri="{FF2B5EF4-FFF2-40B4-BE49-F238E27FC236}">
                    <a16:creationId xmlns:a16="http://schemas.microsoft.com/office/drawing/2014/main" id="{70FFE171-8EFE-40CA-8E9F-1F97CE557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163" y="3552825"/>
                <a:ext cx="41275" cy="44450"/>
              </a:xfrm>
              <a:custGeom>
                <a:avLst/>
                <a:gdLst>
                  <a:gd name="T0" fmla="*/ 15 w 60"/>
                  <a:gd name="T1" fmla="*/ 6 h 32"/>
                  <a:gd name="T2" fmla="*/ 9 w 60"/>
                  <a:gd name="T3" fmla="*/ 8 h 32"/>
                  <a:gd name="T4" fmla="*/ 14 w 60"/>
                  <a:gd name="T5" fmla="*/ 11 h 32"/>
                  <a:gd name="T6" fmla="*/ 4 w 60"/>
                  <a:gd name="T7" fmla="*/ 11 h 32"/>
                  <a:gd name="T8" fmla="*/ 4 w 60"/>
                  <a:gd name="T9" fmla="*/ 13 h 32"/>
                  <a:gd name="T10" fmla="*/ 14 w 60"/>
                  <a:gd name="T11" fmla="*/ 13 h 32"/>
                  <a:gd name="T12" fmla="*/ 2 w 60"/>
                  <a:gd name="T13" fmla="*/ 17 h 32"/>
                  <a:gd name="T14" fmla="*/ 13 w 60"/>
                  <a:gd name="T15" fmla="*/ 16 h 32"/>
                  <a:gd name="T16" fmla="*/ 0 w 60"/>
                  <a:gd name="T17" fmla="*/ 21 h 32"/>
                  <a:gd name="T18" fmla="*/ 7 w 60"/>
                  <a:gd name="T19" fmla="*/ 21 h 32"/>
                  <a:gd name="T20" fmla="*/ 7 w 60"/>
                  <a:gd name="T21" fmla="*/ 23 h 32"/>
                  <a:gd name="T22" fmla="*/ 10 w 60"/>
                  <a:gd name="T23" fmla="*/ 24 h 32"/>
                  <a:gd name="T24" fmla="*/ 13 w 60"/>
                  <a:gd name="T25" fmla="*/ 25 h 32"/>
                  <a:gd name="T26" fmla="*/ 18 w 60"/>
                  <a:gd name="T27" fmla="*/ 18 h 32"/>
                  <a:gd name="T28" fmla="*/ 18 w 60"/>
                  <a:gd name="T29" fmla="*/ 23 h 32"/>
                  <a:gd name="T30" fmla="*/ 25 w 60"/>
                  <a:gd name="T31" fmla="*/ 21 h 32"/>
                  <a:gd name="T32" fmla="*/ 32 w 60"/>
                  <a:gd name="T33" fmla="*/ 21 h 32"/>
                  <a:gd name="T34" fmla="*/ 16 w 60"/>
                  <a:gd name="T35" fmla="*/ 27 h 32"/>
                  <a:gd name="T36" fmla="*/ 31 w 60"/>
                  <a:gd name="T37" fmla="*/ 28 h 32"/>
                  <a:gd name="T38" fmla="*/ 42 w 60"/>
                  <a:gd name="T39" fmla="*/ 24 h 32"/>
                  <a:gd name="T40" fmla="*/ 48 w 60"/>
                  <a:gd name="T41" fmla="*/ 25 h 32"/>
                  <a:gd name="T42" fmla="*/ 50 w 60"/>
                  <a:gd name="T43" fmla="*/ 23 h 32"/>
                  <a:gd name="T44" fmla="*/ 56 w 60"/>
                  <a:gd name="T45" fmla="*/ 23 h 32"/>
                  <a:gd name="T46" fmla="*/ 60 w 60"/>
                  <a:gd name="T47" fmla="*/ 17 h 32"/>
                  <a:gd name="T48" fmla="*/ 56 w 60"/>
                  <a:gd name="T49" fmla="*/ 12 h 32"/>
                  <a:gd name="T50" fmla="*/ 53 w 60"/>
                  <a:gd name="T51" fmla="*/ 17 h 32"/>
                  <a:gd name="T52" fmla="*/ 50 w 60"/>
                  <a:gd name="T53" fmla="*/ 13 h 32"/>
                  <a:gd name="T54" fmla="*/ 46 w 60"/>
                  <a:gd name="T55" fmla="*/ 9 h 32"/>
                  <a:gd name="T56" fmla="*/ 41 w 60"/>
                  <a:gd name="T57" fmla="*/ 2 h 32"/>
                  <a:gd name="T58" fmla="*/ 36 w 60"/>
                  <a:gd name="T59" fmla="*/ 9 h 32"/>
                  <a:gd name="T60" fmla="*/ 41 w 60"/>
                  <a:gd name="T61" fmla="*/ 12 h 32"/>
                  <a:gd name="T62" fmla="*/ 37 w 60"/>
                  <a:gd name="T63" fmla="*/ 13 h 32"/>
                  <a:gd name="T64" fmla="*/ 43 w 60"/>
                  <a:gd name="T65" fmla="*/ 17 h 32"/>
                  <a:gd name="T66" fmla="*/ 37 w 60"/>
                  <a:gd name="T67" fmla="*/ 18 h 32"/>
                  <a:gd name="T68" fmla="*/ 31 w 60"/>
                  <a:gd name="T69" fmla="*/ 17 h 32"/>
                  <a:gd name="T70" fmla="*/ 27 w 60"/>
                  <a:gd name="T71" fmla="*/ 15 h 32"/>
                  <a:gd name="T72" fmla="*/ 29 w 60"/>
                  <a:gd name="T73" fmla="*/ 13 h 32"/>
                  <a:gd name="T74" fmla="*/ 22 w 60"/>
                  <a:gd name="T75" fmla="*/ 9 h 32"/>
                  <a:gd name="T76" fmla="*/ 15 w 60"/>
                  <a:gd name="T7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32">
                    <a:moveTo>
                      <a:pt x="15" y="6"/>
                    </a:moveTo>
                    <a:cubicBezTo>
                      <a:pt x="14" y="6"/>
                      <a:pt x="9" y="6"/>
                      <a:pt x="9" y="8"/>
                    </a:cubicBezTo>
                    <a:cubicBezTo>
                      <a:pt x="9" y="9"/>
                      <a:pt x="13" y="10"/>
                      <a:pt x="14" y="11"/>
                    </a:cubicBezTo>
                    <a:cubicBezTo>
                      <a:pt x="11" y="10"/>
                      <a:pt x="8" y="10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7" y="15"/>
                      <a:pt x="11" y="13"/>
                      <a:pt x="14" y="13"/>
                    </a:cubicBezTo>
                    <a:cubicBezTo>
                      <a:pt x="13" y="14"/>
                      <a:pt x="2" y="13"/>
                      <a:pt x="2" y="17"/>
                    </a:cubicBezTo>
                    <a:cubicBezTo>
                      <a:pt x="2" y="19"/>
                      <a:pt x="11" y="16"/>
                      <a:pt x="13" y="16"/>
                    </a:cubicBezTo>
                    <a:cubicBezTo>
                      <a:pt x="9" y="19"/>
                      <a:pt x="2" y="17"/>
                      <a:pt x="0" y="21"/>
                    </a:cubicBezTo>
                    <a:cubicBezTo>
                      <a:pt x="2" y="22"/>
                      <a:pt x="4" y="23"/>
                      <a:pt x="7" y="21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9" y="24"/>
                      <a:pt x="10" y="24"/>
                    </a:cubicBezTo>
                    <a:cubicBezTo>
                      <a:pt x="9" y="21"/>
                      <a:pt x="12" y="22"/>
                      <a:pt x="13" y="25"/>
                    </a:cubicBezTo>
                    <a:cubicBezTo>
                      <a:pt x="16" y="23"/>
                      <a:pt x="16" y="22"/>
                      <a:pt x="18" y="18"/>
                    </a:cubicBezTo>
                    <a:cubicBezTo>
                      <a:pt x="20" y="19"/>
                      <a:pt x="19" y="21"/>
                      <a:pt x="18" y="23"/>
                    </a:cubicBezTo>
                    <a:cubicBezTo>
                      <a:pt x="20" y="23"/>
                      <a:pt x="24" y="24"/>
                      <a:pt x="25" y="21"/>
                    </a:cubicBezTo>
                    <a:cubicBezTo>
                      <a:pt x="26" y="24"/>
                      <a:pt x="30" y="23"/>
                      <a:pt x="32" y="21"/>
                    </a:cubicBezTo>
                    <a:cubicBezTo>
                      <a:pt x="29" y="25"/>
                      <a:pt x="21" y="26"/>
                      <a:pt x="16" y="27"/>
                    </a:cubicBezTo>
                    <a:cubicBezTo>
                      <a:pt x="22" y="32"/>
                      <a:pt x="25" y="31"/>
                      <a:pt x="31" y="28"/>
                    </a:cubicBezTo>
                    <a:cubicBezTo>
                      <a:pt x="35" y="27"/>
                      <a:pt x="39" y="25"/>
                      <a:pt x="42" y="24"/>
                    </a:cubicBezTo>
                    <a:cubicBezTo>
                      <a:pt x="44" y="23"/>
                      <a:pt x="46" y="25"/>
                      <a:pt x="48" y="25"/>
                    </a:cubicBezTo>
                    <a:cubicBezTo>
                      <a:pt x="48" y="25"/>
                      <a:pt x="49" y="23"/>
                      <a:pt x="50" y="23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8" y="23"/>
                      <a:pt x="59" y="20"/>
                      <a:pt x="60" y="17"/>
                    </a:cubicBezTo>
                    <a:cubicBezTo>
                      <a:pt x="60" y="14"/>
                      <a:pt x="60" y="11"/>
                      <a:pt x="56" y="12"/>
                    </a:cubicBezTo>
                    <a:cubicBezTo>
                      <a:pt x="51" y="13"/>
                      <a:pt x="55" y="14"/>
                      <a:pt x="53" y="17"/>
                    </a:cubicBezTo>
                    <a:cubicBezTo>
                      <a:pt x="52" y="14"/>
                      <a:pt x="52" y="13"/>
                      <a:pt x="50" y="13"/>
                    </a:cubicBezTo>
                    <a:cubicBezTo>
                      <a:pt x="48" y="12"/>
                      <a:pt x="48" y="9"/>
                      <a:pt x="46" y="9"/>
                    </a:cubicBezTo>
                    <a:cubicBezTo>
                      <a:pt x="44" y="6"/>
                      <a:pt x="46" y="0"/>
                      <a:pt x="41" y="2"/>
                    </a:cubicBezTo>
                    <a:cubicBezTo>
                      <a:pt x="39" y="5"/>
                      <a:pt x="38" y="6"/>
                      <a:pt x="36" y="9"/>
                    </a:cubicBezTo>
                    <a:cubicBezTo>
                      <a:pt x="37" y="10"/>
                      <a:pt x="39" y="11"/>
                      <a:pt x="41" y="12"/>
                    </a:cubicBezTo>
                    <a:cubicBezTo>
                      <a:pt x="40" y="13"/>
                      <a:pt x="39" y="13"/>
                      <a:pt x="37" y="13"/>
                    </a:cubicBezTo>
                    <a:cubicBezTo>
                      <a:pt x="39" y="14"/>
                      <a:pt x="43" y="15"/>
                      <a:pt x="43" y="17"/>
                    </a:cubicBezTo>
                    <a:cubicBezTo>
                      <a:pt x="43" y="20"/>
                      <a:pt x="40" y="18"/>
                      <a:pt x="37" y="18"/>
                    </a:cubicBezTo>
                    <a:cubicBezTo>
                      <a:pt x="37" y="18"/>
                      <a:pt x="32" y="19"/>
                      <a:pt x="31" y="17"/>
                    </a:cubicBezTo>
                    <a:cubicBezTo>
                      <a:pt x="30" y="14"/>
                      <a:pt x="30" y="14"/>
                      <a:pt x="27" y="15"/>
                    </a:cubicBezTo>
                    <a:cubicBezTo>
                      <a:pt x="27" y="14"/>
                      <a:pt x="28" y="14"/>
                      <a:pt x="29" y="13"/>
                    </a:cubicBezTo>
                    <a:cubicBezTo>
                      <a:pt x="27" y="12"/>
                      <a:pt x="24" y="9"/>
                      <a:pt x="22" y="9"/>
                    </a:cubicBezTo>
                    <a:cubicBezTo>
                      <a:pt x="17" y="10"/>
                      <a:pt x="19" y="8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50">
                <a:extLst>
                  <a:ext uri="{FF2B5EF4-FFF2-40B4-BE49-F238E27FC236}">
                    <a16:creationId xmlns:a16="http://schemas.microsoft.com/office/drawing/2014/main" id="{9E97A9F0-9A46-4771-BBA3-0FAE0739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8" y="3521075"/>
                <a:ext cx="14288" cy="12700"/>
              </a:xfrm>
              <a:custGeom>
                <a:avLst/>
                <a:gdLst>
                  <a:gd name="T0" fmla="*/ 1 w 21"/>
                  <a:gd name="T1" fmla="*/ 7 h 8"/>
                  <a:gd name="T2" fmla="*/ 6 w 21"/>
                  <a:gd name="T3" fmla="*/ 5 h 8"/>
                  <a:gd name="T4" fmla="*/ 10 w 21"/>
                  <a:gd name="T5" fmla="*/ 5 h 8"/>
                  <a:gd name="T6" fmla="*/ 19 w 21"/>
                  <a:gd name="T7" fmla="*/ 3 h 8"/>
                  <a:gd name="T8" fmla="*/ 10 w 21"/>
                  <a:gd name="T9" fmla="*/ 1 h 8"/>
                  <a:gd name="T10" fmla="*/ 0 w 21"/>
                  <a:gd name="T11" fmla="*/ 5 h 8"/>
                  <a:gd name="T12" fmla="*/ 1 w 2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" y="7"/>
                    </a:moveTo>
                    <a:cubicBezTo>
                      <a:pt x="2" y="6"/>
                      <a:pt x="5" y="5"/>
                      <a:pt x="6" y="5"/>
                    </a:cubicBezTo>
                    <a:cubicBezTo>
                      <a:pt x="8" y="7"/>
                      <a:pt x="8" y="5"/>
                      <a:pt x="10" y="5"/>
                    </a:cubicBezTo>
                    <a:cubicBezTo>
                      <a:pt x="12" y="5"/>
                      <a:pt x="21" y="8"/>
                      <a:pt x="19" y="3"/>
                    </a:cubicBezTo>
                    <a:cubicBezTo>
                      <a:pt x="19" y="0"/>
                      <a:pt x="12" y="1"/>
                      <a:pt x="10" y="1"/>
                    </a:cubicBezTo>
                    <a:cubicBezTo>
                      <a:pt x="7" y="2"/>
                      <a:pt x="1" y="3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51">
                <a:extLst>
                  <a:ext uri="{FF2B5EF4-FFF2-40B4-BE49-F238E27FC236}">
                    <a16:creationId xmlns:a16="http://schemas.microsoft.com/office/drawing/2014/main" id="{34B58B92-DC82-4B47-9A90-668A42608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3538537"/>
                <a:ext cx="6350" cy="14288"/>
              </a:xfrm>
              <a:custGeom>
                <a:avLst/>
                <a:gdLst>
                  <a:gd name="T0" fmla="*/ 7 w 9"/>
                  <a:gd name="T1" fmla="*/ 8 h 10"/>
                  <a:gd name="T2" fmla="*/ 8 w 9"/>
                  <a:gd name="T3" fmla="*/ 6 h 10"/>
                  <a:gd name="T4" fmla="*/ 5 w 9"/>
                  <a:gd name="T5" fmla="*/ 3 h 10"/>
                  <a:gd name="T6" fmla="*/ 0 w 9"/>
                  <a:gd name="T7" fmla="*/ 1 h 10"/>
                  <a:gd name="T8" fmla="*/ 2 w 9"/>
                  <a:gd name="T9" fmla="*/ 6 h 10"/>
                  <a:gd name="T10" fmla="*/ 7 w 9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8"/>
                    </a:moveTo>
                    <a:cubicBezTo>
                      <a:pt x="8" y="10"/>
                      <a:pt x="9" y="8"/>
                      <a:pt x="8" y="6"/>
                    </a:cubicBezTo>
                    <a:cubicBezTo>
                      <a:pt x="7" y="5"/>
                      <a:pt x="6" y="4"/>
                      <a:pt x="5" y="3"/>
                    </a:cubicBezTo>
                    <a:cubicBezTo>
                      <a:pt x="3" y="2"/>
                      <a:pt x="2" y="0"/>
                      <a:pt x="0" y="1"/>
                    </a:cubicBezTo>
                    <a:cubicBezTo>
                      <a:pt x="0" y="3"/>
                      <a:pt x="1" y="4"/>
                      <a:pt x="2" y="6"/>
                    </a:cubicBezTo>
                    <a:cubicBezTo>
                      <a:pt x="3" y="7"/>
                      <a:pt x="5" y="8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52">
                <a:extLst>
                  <a:ext uri="{FF2B5EF4-FFF2-40B4-BE49-F238E27FC236}">
                    <a16:creationId xmlns:a16="http://schemas.microsoft.com/office/drawing/2014/main" id="{23AE4072-6A72-434A-B210-9E1428823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568700"/>
                <a:ext cx="6350" cy="11113"/>
              </a:xfrm>
              <a:custGeom>
                <a:avLst/>
                <a:gdLst>
                  <a:gd name="T0" fmla="*/ 1 w 9"/>
                  <a:gd name="T1" fmla="*/ 6 h 8"/>
                  <a:gd name="T2" fmla="*/ 6 w 9"/>
                  <a:gd name="T3" fmla="*/ 6 h 8"/>
                  <a:gd name="T4" fmla="*/ 9 w 9"/>
                  <a:gd name="T5" fmla="*/ 0 h 8"/>
                  <a:gd name="T6" fmla="*/ 1 w 9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1" y="6"/>
                    </a:moveTo>
                    <a:cubicBezTo>
                      <a:pt x="1" y="8"/>
                      <a:pt x="5" y="7"/>
                      <a:pt x="6" y="6"/>
                    </a:cubicBezTo>
                    <a:cubicBezTo>
                      <a:pt x="7" y="4"/>
                      <a:pt x="9" y="2"/>
                      <a:pt x="9" y="0"/>
                    </a:cubicBezTo>
                    <a:cubicBezTo>
                      <a:pt x="8" y="0"/>
                      <a:pt x="0" y="4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53">
                <a:extLst>
                  <a:ext uri="{FF2B5EF4-FFF2-40B4-BE49-F238E27FC236}">
                    <a16:creationId xmlns:a16="http://schemas.microsoft.com/office/drawing/2014/main" id="{E3439D05-40E7-4438-AE7D-7A7A8788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33775"/>
                <a:ext cx="4763" cy="7938"/>
              </a:xfrm>
              <a:custGeom>
                <a:avLst/>
                <a:gdLst>
                  <a:gd name="T0" fmla="*/ 7 w 7"/>
                  <a:gd name="T1" fmla="*/ 3 h 5"/>
                  <a:gd name="T2" fmla="*/ 0 w 7"/>
                  <a:gd name="T3" fmla="*/ 1 h 5"/>
                  <a:gd name="T4" fmla="*/ 4 w 7"/>
                  <a:gd name="T5" fmla="*/ 5 h 5"/>
                  <a:gd name="T6" fmla="*/ 7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3" y="0"/>
                      <a:pt x="3" y="0"/>
                      <a:pt x="0" y="1"/>
                    </a:cubicBezTo>
                    <a:cubicBezTo>
                      <a:pt x="1" y="3"/>
                      <a:pt x="2" y="3"/>
                      <a:pt x="4" y="5"/>
                    </a:cubicBezTo>
                    <a:cubicBezTo>
                      <a:pt x="5" y="4"/>
                      <a:pt x="6" y="4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:a16="http://schemas.microsoft.com/office/drawing/2014/main" id="{897FC331-7181-4880-AF4B-11E67373C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54412"/>
                <a:ext cx="4763" cy="3175"/>
              </a:xfrm>
              <a:custGeom>
                <a:avLst/>
                <a:gdLst>
                  <a:gd name="T0" fmla="*/ 0 w 6"/>
                  <a:gd name="T1" fmla="*/ 2 h 3"/>
                  <a:gd name="T2" fmla="*/ 6 w 6"/>
                  <a:gd name="T3" fmla="*/ 2 h 3"/>
                  <a:gd name="T4" fmla="*/ 5 w 6"/>
                  <a:gd name="T5" fmla="*/ 1 h 3"/>
                  <a:gd name="T6" fmla="*/ 0 w 6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cubicBezTo>
                      <a:pt x="2" y="2"/>
                      <a:pt x="4" y="3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1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55">
                <a:extLst>
                  <a:ext uri="{FF2B5EF4-FFF2-40B4-BE49-F238E27FC236}">
                    <a16:creationId xmlns:a16="http://schemas.microsoft.com/office/drawing/2014/main" id="{55CB5238-268A-4165-9718-6B77B3D6A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113" y="3543300"/>
                <a:ext cx="26988" cy="30163"/>
              </a:xfrm>
              <a:custGeom>
                <a:avLst/>
                <a:gdLst>
                  <a:gd name="T0" fmla="*/ 8 w 38"/>
                  <a:gd name="T1" fmla="*/ 21 h 22"/>
                  <a:gd name="T2" fmla="*/ 10 w 38"/>
                  <a:gd name="T3" fmla="*/ 18 h 22"/>
                  <a:gd name="T4" fmla="*/ 13 w 38"/>
                  <a:gd name="T5" fmla="*/ 22 h 22"/>
                  <a:gd name="T6" fmla="*/ 17 w 38"/>
                  <a:gd name="T7" fmla="*/ 20 h 22"/>
                  <a:gd name="T8" fmla="*/ 17 w 38"/>
                  <a:gd name="T9" fmla="*/ 15 h 22"/>
                  <a:gd name="T10" fmla="*/ 21 w 38"/>
                  <a:gd name="T11" fmla="*/ 16 h 22"/>
                  <a:gd name="T12" fmla="*/ 20 w 38"/>
                  <a:gd name="T13" fmla="*/ 13 h 22"/>
                  <a:gd name="T14" fmla="*/ 24 w 38"/>
                  <a:gd name="T15" fmla="*/ 11 h 22"/>
                  <a:gd name="T16" fmla="*/ 26 w 38"/>
                  <a:gd name="T17" fmla="*/ 10 h 22"/>
                  <a:gd name="T18" fmla="*/ 29 w 38"/>
                  <a:gd name="T19" fmla="*/ 16 h 22"/>
                  <a:gd name="T20" fmla="*/ 34 w 38"/>
                  <a:gd name="T21" fmla="*/ 8 h 22"/>
                  <a:gd name="T22" fmla="*/ 36 w 38"/>
                  <a:gd name="T23" fmla="*/ 8 h 22"/>
                  <a:gd name="T24" fmla="*/ 38 w 38"/>
                  <a:gd name="T25" fmla="*/ 3 h 22"/>
                  <a:gd name="T26" fmla="*/ 29 w 38"/>
                  <a:gd name="T27" fmla="*/ 1 h 22"/>
                  <a:gd name="T28" fmla="*/ 31 w 38"/>
                  <a:gd name="T29" fmla="*/ 3 h 22"/>
                  <a:gd name="T30" fmla="*/ 26 w 38"/>
                  <a:gd name="T31" fmla="*/ 3 h 22"/>
                  <a:gd name="T32" fmla="*/ 22 w 38"/>
                  <a:gd name="T33" fmla="*/ 3 h 22"/>
                  <a:gd name="T34" fmla="*/ 15 w 38"/>
                  <a:gd name="T35" fmla="*/ 7 h 22"/>
                  <a:gd name="T36" fmla="*/ 6 w 38"/>
                  <a:gd name="T37" fmla="*/ 14 h 22"/>
                  <a:gd name="T38" fmla="*/ 3 w 38"/>
                  <a:gd name="T39" fmla="*/ 20 h 22"/>
                  <a:gd name="T40" fmla="*/ 8 w 38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2">
                    <a:moveTo>
                      <a:pt x="8" y="21"/>
                    </a:moveTo>
                    <a:cubicBezTo>
                      <a:pt x="11" y="21"/>
                      <a:pt x="10" y="19"/>
                      <a:pt x="10" y="18"/>
                    </a:cubicBezTo>
                    <a:cubicBezTo>
                      <a:pt x="11" y="17"/>
                      <a:pt x="13" y="19"/>
                      <a:pt x="13" y="22"/>
                    </a:cubicBezTo>
                    <a:cubicBezTo>
                      <a:pt x="15" y="21"/>
                      <a:pt x="17" y="21"/>
                      <a:pt x="17" y="20"/>
                    </a:cubicBezTo>
                    <a:cubicBezTo>
                      <a:pt x="19" y="18"/>
                      <a:pt x="16" y="16"/>
                      <a:pt x="17" y="15"/>
                    </a:cubicBezTo>
                    <a:cubicBezTo>
                      <a:pt x="19" y="15"/>
                      <a:pt x="19" y="19"/>
                      <a:pt x="21" y="16"/>
                    </a:cubicBezTo>
                    <a:cubicBezTo>
                      <a:pt x="22" y="15"/>
                      <a:pt x="22" y="13"/>
                      <a:pt x="20" y="13"/>
                    </a:cubicBezTo>
                    <a:cubicBezTo>
                      <a:pt x="22" y="12"/>
                      <a:pt x="24" y="13"/>
                      <a:pt x="24" y="11"/>
                    </a:cubicBezTo>
                    <a:cubicBezTo>
                      <a:pt x="24" y="9"/>
                      <a:pt x="26" y="9"/>
                      <a:pt x="26" y="10"/>
                    </a:cubicBezTo>
                    <a:cubicBezTo>
                      <a:pt x="23" y="13"/>
                      <a:pt x="26" y="17"/>
                      <a:pt x="29" y="16"/>
                    </a:cubicBezTo>
                    <a:cubicBezTo>
                      <a:pt x="32" y="15"/>
                      <a:pt x="38" y="11"/>
                      <a:pt x="34" y="8"/>
                    </a:cubicBezTo>
                    <a:cubicBezTo>
                      <a:pt x="34" y="8"/>
                      <a:pt x="35" y="8"/>
                      <a:pt x="36" y="8"/>
                    </a:cubicBezTo>
                    <a:cubicBezTo>
                      <a:pt x="31" y="7"/>
                      <a:pt x="36" y="4"/>
                      <a:pt x="38" y="3"/>
                    </a:cubicBezTo>
                    <a:cubicBezTo>
                      <a:pt x="34" y="1"/>
                      <a:pt x="33" y="0"/>
                      <a:pt x="29" y="1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29" y="4"/>
                      <a:pt x="28" y="3"/>
                      <a:pt x="26" y="3"/>
                    </a:cubicBezTo>
                    <a:cubicBezTo>
                      <a:pt x="25" y="2"/>
                      <a:pt x="23" y="3"/>
                      <a:pt x="22" y="3"/>
                    </a:cubicBezTo>
                    <a:cubicBezTo>
                      <a:pt x="19" y="3"/>
                      <a:pt x="17" y="5"/>
                      <a:pt x="15" y="7"/>
                    </a:cubicBezTo>
                    <a:cubicBezTo>
                      <a:pt x="13" y="9"/>
                      <a:pt x="9" y="13"/>
                      <a:pt x="6" y="14"/>
                    </a:cubicBezTo>
                    <a:cubicBezTo>
                      <a:pt x="3" y="15"/>
                      <a:pt x="0" y="16"/>
                      <a:pt x="3" y="20"/>
                    </a:cubicBezTo>
                    <a:cubicBezTo>
                      <a:pt x="5" y="20"/>
                      <a:pt x="6" y="20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56">
                <a:extLst>
                  <a:ext uri="{FF2B5EF4-FFF2-40B4-BE49-F238E27FC236}">
                    <a16:creationId xmlns:a16="http://schemas.microsoft.com/office/drawing/2014/main" id="{86C0002F-924F-4732-94C8-FB5D6495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38587"/>
                <a:ext cx="9525" cy="12700"/>
              </a:xfrm>
              <a:custGeom>
                <a:avLst/>
                <a:gdLst>
                  <a:gd name="T0" fmla="*/ 2 w 13"/>
                  <a:gd name="T1" fmla="*/ 0 h 9"/>
                  <a:gd name="T2" fmla="*/ 7 w 13"/>
                  <a:gd name="T3" fmla="*/ 8 h 9"/>
                  <a:gd name="T4" fmla="*/ 13 w 13"/>
                  <a:gd name="T5" fmla="*/ 5 h 9"/>
                  <a:gd name="T6" fmla="*/ 4 w 13"/>
                  <a:gd name="T7" fmla="*/ 4 h 9"/>
                  <a:gd name="T8" fmla="*/ 2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2" y="0"/>
                    </a:moveTo>
                    <a:cubicBezTo>
                      <a:pt x="0" y="5"/>
                      <a:pt x="4" y="6"/>
                      <a:pt x="7" y="8"/>
                    </a:cubicBezTo>
                    <a:cubicBezTo>
                      <a:pt x="10" y="9"/>
                      <a:pt x="11" y="7"/>
                      <a:pt x="13" y="5"/>
                    </a:cubicBezTo>
                    <a:cubicBezTo>
                      <a:pt x="9" y="4"/>
                      <a:pt x="7" y="4"/>
                      <a:pt x="4" y="4"/>
                    </a:cubicBezTo>
                    <a:cubicBezTo>
                      <a:pt x="3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57">
                <a:extLst>
                  <a:ext uri="{FF2B5EF4-FFF2-40B4-BE49-F238E27FC236}">
                    <a16:creationId xmlns:a16="http://schemas.microsoft.com/office/drawing/2014/main" id="{9E874208-62C8-441B-87D0-6D0854ED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10012"/>
                <a:ext cx="11113" cy="12700"/>
              </a:xfrm>
              <a:custGeom>
                <a:avLst/>
                <a:gdLst>
                  <a:gd name="T0" fmla="*/ 0 w 15"/>
                  <a:gd name="T1" fmla="*/ 1 h 10"/>
                  <a:gd name="T2" fmla="*/ 15 w 15"/>
                  <a:gd name="T3" fmla="*/ 6 h 10"/>
                  <a:gd name="T4" fmla="*/ 0 w 15"/>
                  <a:gd name="T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0" y="1"/>
                    </a:moveTo>
                    <a:cubicBezTo>
                      <a:pt x="3" y="3"/>
                      <a:pt x="10" y="10"/>
                      <a:pt x="15" y="6"/>
                    </a:cubicBezTo>
                    <a:cubicBezTo>
                      <a:pt x="11" y="2"/>
                      <a:pt x="5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9880AA90-B1EF-4C77-8FE2-364D8185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719" y="3985598"/>
              <a:ext cx="867020" cy="1559304"/>
            </a:xfrm>
            <a:custGeom>
              <a:avLst/>
              <a:gdLst>
                <a:gd name="T0" fmla="*/ 222 w 233"/>
                <a:gd name="T1" fmla="*/ 102 h 435"/>
                <a:gd name="T2" fmla="*/ 185 w 233"/>
                <a:gd name="T3" fmla="*/ 81 h 435"/>
                <a:gd name="T4" fmla="*/ 161 w 233"/>
                <a:gd name="T5" fmla="*/ 68 h 435"/>
                <a:gd name="T6" fmla="*/ 139 w 233"/>
                <a:gd name="T7" fmla="*/ 41 h 435"/>
                <a:gd name="T8" fmla="*/ 102 w 233"/>
                <a:gd name="T9" fmla="*/ 15 h 435"/>
                <a:gd name="T10" fmla="*/ 63 w 233"/>
                <a:gd name="T11" fmla="*/ 4 h 435"/>
                <a:gd name="T12" fmla="*/ 40 w 233"/>
                <a:gd name="T13" fmla="*/ 6 h 435"/>
                <a:gd name="T14" fmla="*/ 25 w 233"/>
                <a:gd name="T15" fmla="*/ 26 h 435"/>
                <a:gd name="T16" fmla="*/ 15 w 233"/>
                <a:gd name="T17" fmla="*/ 18 h 435"/>
                <a:gd name="T18" fmla="*/ 15 w 233"/>
                <a:gd name="T19" fmla="*/ 22 h 435"/>
                <a:gd name="T20" fmla="*/ 22 w 233"/>
                <a:gd name="T21" fmla="*/ 35 h 435"/>
                <a:gd name="T22" fmla="*/ 23 w 233"/>
                <a:gd name="T23" fmla="*/ 44 h 435"/>
                <a:gd name="T24" fmla="*/ 8 w 233"/>
                <a:gd name="T25" fmla="*/ 73 h 435"/>
                <a:gd name="T26" fmla="*/ 3 w 233"/>
                <a:gd name="T27" fmla="*/ 102 h 435"/>
                <a:gd name="T28" fmla="*/ 28 w 233"/>
                <a:gd name="T29" fmla="*/ 154 h 435"/>
                <a:gd name="T30" fmla="*/ 48 w 233"/>
                <a:gd name="T31" fmla="*/ 173 h 435"/>
                <a:gd name="T32" fmla="*/ 56 w 233"/>
                <a:gd name="T33" fmla="*/ 189 h 435"/>
                <a:gd name="T34" fmla="*/ 55 w 233"/>
                <a:gd name="T35" fmla="*/ 215 h 435"/>
                <a:gd name="T36" fmla="*/ 40 w 233"/>
                <a:gd name="T37" fmla="*/ 299 h 435"/>
                <a:gd name="T38" fmla="*/ 31 w 233"/>
                <a:gd name="T39" fmla="*/ 386 h 435"/>
                <a:gd name="T40" fmla="*/ 44 w 233"/>
                <a:gd name="T41" fmla="*/ 422 h 435"/>
                <a:gd name="T42" fmla="*/ 73 w 233"/>
                <a:gd name="T43" fmla="*/ 433 h 435"/>
                <a:gd name="T44" fmla="*/ 75 w 233"/>
                <a:gd name="T45" fmla="*/ 422 h 435"/>
                <a:gd name="T46" fmla="*/ 66 w 233"/>
                <a:gd name="T47" fmla="*/ 409 h 435"/>
                <a:gd name="T48" fmla="*/ 70 w 233"/>
                <a:gd name="T49" fmla="*/ 385 h 435"/>
                <a:gd name="T50" fmla="*/ 79 w 233"/>
                <a:gd name="T51" fmla="*/ 370 h 435"/>
                <a:gd name="T52" fmla="*/ 70 w 233"/>
                <a:gd name="T53" fmla="*/ 359 h 435"/>
                <a:gd name="T54" fmla="*/ 81 w 233"/>
                <a:gd name="T55" fmla="*/ 349 h 435"/>
                <a:gd name="T56" fmla="*/ 83 w 233"/>
                <a:gd name="T57" fmla="*/ 331 h 435"/>
                <a:gd name="T58" fmla="*/ 96 w 233"/>
                <a:gd name="T59" fmla="*/ 323 h 435"/>
                <a:gd name="T60" fmla="*/ 97 w 233"/>
                <a:gd name="T61" fmla="*/ 309 h 435"/>
                <a:gd name="T62" fmla="*/ 121 w 233"/>
                <a:gd name="T63" fmla="*/ 303 h 435"/>
                <a:gd name="T64" fmla="*/ 123 w 233"/>
                <a:gd name="T65" fmla="*/ 288 h 435"/>
                <a:gd name="T66" fmla="*/ 134 w 233"/>
                <a:gd name="T67" fmla="*/ 283 h 435"/>
                <a:gd name="T68" fmla="*/ 163 w 233"/>
                <a:gd name="T69" fmla="*/ 242 h 435"/>
                <a:gd name="T70" fmla="*/ 166 w 233"/>
                <a:gd name="T71" fmla="*/ 223 h 435"/>
                <a:gd name="T72" fmla="*/ 194 w 233"/>
                <a:gd name="T73" fmla="*/ 209 h 435"/>
                <a:gd name="T74" fmla="*/ 209 w 233"/>
                <a:gd name="T75" fmla="*/ 184 h 435"/>
                <a:gd name="T76" fmla="*/ 216 w 233"/>
                <a:gd name="T77" fmla="*/ 144 h 435"/>
                <a:gd name="T78" fmla="*/ 231 w 233"/>
                <a:gd name="T79" fmla="*/ 1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3" h="435">
                  <a:moveTo>
                    <a:pt x="229" y="102"/>
                  </a:moveTo>
                  <a:cubicBezTo>
                    <a:pt x="229" y="102"/>
                    <a:pt x="222" y="102"/>
                    <a:pt x="222" y="102"/>
                  </a:cubicBezTo>
                  <a:cubicBezTo>
                    <a:pt x="217" y="98"/>
                    <a:pt x="211" y="91"/>
                    <a:pt x="205" y="89"/>
                  </a:cubicBezTo>
                  <a:cubicBezTo>
                    <a:pt x="199" y="86"/>
                    <a:pt x="192" y="84"/>
                    <a:pt x="185" y="81"/>
                  </a:cubicBezTo>
                  <a:cubicBezTo>
                    <a:pt x="178" y="79"/>
                    <a:pt x="171" y="76"/>
                    <a:pt x="165" y="73"/>
                  </a:cubicBezTo>
                  <a:cubicBezTo>
                    <a:pt x="164" y="73"/>
                    <a:pt x="162" y="69"/>
                    <a:pt x="161" y="68"/>
                  </a:cubicBezTo>
                  <a:cubicBezTo>
                    <a:pt x="158" y="64"/>
                    <a:pt x="155" y="60"/>
                    <a:pt x="152" y="55"/>
                  </a:cubicBezTo>
                  <a:cubicBezTo>
                    <a:pt x="148" y="51"/>
                    <a:pt x="145" y="42"/>
                    <a:pt x="139" y="41"/>
                  </a:cubicBezTo>
                  <a:cubicBezTo>
                    <a:pt x="134" y="39"/>
                    <a:pt x="125" y="39"/>
                    <a:pt x="121" y="35"/>
                  </a:cubicBezTo>
                  <a:cubicBezTo>
                    <a:pt x="115" y="29"/>
                    <a:pt x="108" y="22"/>
                    <a:pt x="102" y="15"/>
                  </a:cubicBezTo>
                  <a:cubicBezTo>
                    <a:pt x="98" y="12"/>
                    <a:pt x="93" y="12"/>
                    <a:pt x="89" y="10"/>
                  </a:cubicBezTo>
                  <a:cubicBezTo>
                    <a:pt x="80" y="8"/>
                    <a:pt x="72" y="6"/>
                    <a:pt x="63" y="4"/>
                  </a:cubicBezTo>
                  <a:cubicBezTo>
                    <a:pt x="60" y="4"/>
                    <a:pt x="55" y="0"/>
                    <a:pt x="51" y="1"/>
                  </a:cubicBezTo>
                  <a:cubicBezTo>
                    <a:pt x="48" y="3"/>
                    <a:pt x="44" y="4"/>
                    <a:pt x="40" y="6"/>
                  </a:cubicBezTo>
                  <a:cubicBezTo>
                    <a:pt x="39" y="6"/>
                    <a:pt x="34" y="7"/>
                    <a:pt x="33" y="8"/>
                  </a:cubicBezTo>
                  <a:cubicBezTo>
                    <a:pt x="31" y="13"/>
                    <a:pt x="25" y="20"/>
                    <a:pt x="25" y="26"/>
                  </a:cubicBezTo>
                  <a:cubicBezTo>
                    <a:pt x="21" y="22"/>
                    <a:pt x="20" y="20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2"/>
                    <a:pt x="15" y="22"/>
                  </a:cubicBezTo>
                  <a:cubicBezTo>
                    <a:pt x="18" y="23"/>
                    <a:pt x="18" y="23"/>
                    <a:pt x="18" y="27"/>
                  </a:cubicBezTo>
                  <a:cubicBezTo>
                    <a:pt x="17" y="29"/>
                    <a:pt x="23" y="32"/>
                    <a:pt x="22" y="35"/>
                  </a:cubicBezTo>
                  <a:cubicBezTo>
                    <a:pt x="22" y="36"/>
                    <a:pt x="23" y="39"/>
                    <a:pt x="23" y="39"/>
                  </a:cubicBezTo>
                  <a:cubicBezTo>
                    <a:pt x="21" y="41"/>
                    <a:pt x="22" y="42"/>
                    <a:pt x="23" y="44"/>
                  </a:cubicBezTo>
                  <a:cubicBezTo>
                    <a:pt x="24" y="54"/>
                    <a:pt x="19" y="58"/>
                    <a:pt x="14" y="64"/>
                  </a:cubicBezTo>
                  <a:cubicBezTo>
                    <a:pt x="12" y="67"/>
                    <a:pt x="10" y="71"/>
                    <a:pt x="8" y="73"/>
                  </a:cubicBezTo>
                  <a:cubicBezTo>
                    <a:pt x="6" y="75"/>
                    <a:pt x="6" y="81"/>
                    <a:pt x="5" y="83"/>
                  </a:cubicBezTo>
                  <a:cubicBezTo>
                    <a:pt x="4" y="88"/>
                    <a:pt x="0" y="97"/>
                    <a:pt x="3" y="102"/>
                  </a:cubicBezTo>
                  <a:cubicBezTo>
                    <a:pt x="7" y="110"/>
                    <a:pt x="10" y="117"/>
                    <a:pt x="14" y="125"/>
                  </a:cubicBezTo>
                  <a:cubicBezTo>
                    <a:pt x="19" y="135"/>
                    <a:pt x="24" y="144"/>
                    <a:pt x="28" y="154"/>
                  </a:cubicBezTo>
                  <a:cubicBezTo>
                    <a:pt x="31" y="158"/>
                    <a:pt x="32" y="161"/>
                    <a:pt x="36" y="164"/>
                  </a:cubicBezTo>
                  <a:cubicBezTo>
                    <a:pt x="40" y="167"/>
                    <a:pt x="44" y="169"/>
                    <a:pt x="48" y="173"/>
                  </a:cubicBezTo>
                  <a:cubicBezTo>
                    <a:pt x="49" y="174"/>
                    <a:pt x="54" y="176"/>
                    <a:pt x="55" y="178"/>
                  </a:cubicBezTo>
                  <a:cubicBezTo>
                    <a:pt x="56" y="180"/>
                    <a:pt x="56" y="186"/>
                    <a:pt x="56" y="189"/>
                  </a:cubicBezTo>
                  <a:cubicBezTo>
                    <a:pt x="57" y="193"/>
                    <a:pt x="58" y="197"/>
                    <a:pt x="58" y="201"/>
                  </a:cubicBezTo>
                  <a:cubicBezTo>
                    <a:pt x="58" y="206"/>
                    <a:pt x="56" y="211"/>
                    <a:pt x="55" y="215"/>
                  </a:cubicBezTo>
                  <a:cubicBezTo>
                    <a:pt x="54" y="226"/>
                    <a:pt x="52" y="236"/>
                    <a:pt x="50" y="247"/>
                  </a:cubicBezTo>
                  <a:cubicBezTo>
                    <a:pt x="47" y="265"/>
                    <a:pt x="44" y="282"/>
                    <a:pt x="40" y="299"/>
                  </a:cubicBezTo>
                  <a:cubicBezTo>
                    <a:pt x="38" y="313"/>
                    <a:pt x="37" y="328"/>
                    <a:pt x="36" y="342"/>
                  </a:cubicBezTo>
                  <a:cubicBezTo>
                    <a:pt x="34" y="357"/>
                    <a:pt x="33" y="371"/>
                    <a:pt x="31" y="386"/>
                  </a:cubicBezTo>
                  <a:cubicBezTo>
                    <a:pt x="30" y="395"/>
                    <a:pt x="36" y="404"/>
                    <a:pt x="39" y="413"/>
                  </a:cubicBezTo>
                  <a:cubicBezTo>
                    <a:pt x="41" y="416"/>
                    <a:pt x="41" y="420"/>
                    <a:pt x="44" y="422"/>
                  </a:cubicBezTo>
                  <a:cubicBezTo>
                    <a:pt x="51" y="425"/>
                    <a:pt x="57" y="429"/>
                    <a:pt x="63" y="432"/>
                  </a:cubicBezTo>
                  <a:cubicBezTo>
                    <a:pt x="68" y="434"/>
                    <a:pt x="69" y="435"/>
                    <a:pt x="73" y="433"/>
                  </a:cubicBezTo>
                  <a:cubicBezTo>
                    <a:pt x="78" y="431"/>
                    <a:pt x="83" y="428"/>
                    <a:pt x="88" y="425"/>
                  </a:cubicBezTo>
                  <a:cubicBezTo>
                    <a:pt x="83" y="425"/>
                    <a:pt x="79" y="426"/>
                    <a:pt x="75" y="422"/>
                  </a:cubicBezTo>
                  <a:cubicBezTo>
                    <a:pt x="72" y="420"/>
                    <a:pt x="70" y="417"/>
                    <a:pt x="67" y="415"/>
                  </a:cubicBezTo>
                  <a:cubicBezTo>
                    <a:pt x="66" y="414"/>
                    <a:pt x="66" y="410"/>
                    <a:pt x="66" y="409"/>
                  </a:cubicBezTo>
                  <a:cubicBezTo>
                    <a:pt x="65" y="405"/>
                    <a:pt x="62" y="393"/>
                    <a:pt x="65" y="391"/>
                  </a:cubicBezTo>
                  <a:cubicBezTo>
                    <a:pt x="69" y="389"/>
                    <a:pt x="69" y="389"/>
                    <a:pt x="70" y="385"/>
                  </a:cubicBezTo>
                  <a:cubicBezTo>
                    <a:pt x="72" y="382"/>
                    <a:pt x="74" y="379"/>
                    <a:pt x="76" y="377"/>
                  </a:cubicBezTo>
                  <a:cubicBezTo>
                    <a:pt x="78" y="374"/>
                    <a:pt x="78" y="374"/>
                    <a:pt x="79" y="370"/>
                  </a:cubicBezTo>
                  <a:cubicBezTo>
                    <a:pt x="80" y="367"/>
                    <a:pt x="76" y="369"/>
                    <a:pt x="74" y="367"/>
                  </a:cubicBezTo>
                  <a:cubicBezTo>
                    <a:pt x="73" y="365"/>
                    <a:pt x="70" y="362"/>
                    <a:pt x="70" y="359"/>
                  </a:cubicBezTo>
                  <a:cubicBezTo>
                    <a:pt x="72" y="357"/>
                    <a:pt x="72" y="354"/>
                    <a:pt x="76" y="353"/>
                  </a:cubicBezTo>
                  <a:cubicBezTo>
                    <a:pt x="79" y="352"/>
                    <a:pt x="79" y="353"/>
                    <a:pt x="81" y="349"/>
                  </a:cubicBezTo>
                  <a:cubicBezTo>
                    <a:pt x="83" y="345"/>
                    <a:pt x="84" y="342"/>
                    <a:pt x="86" y="338"/>
                  </a:cubicBezTo>
                  <a:cubicBezTo>
                    <a:pt x="86" y="336"/>
                    <a:pt x="83" y="333"/>
                    <a:pt x="83" y="331"/>
                  </a:cubicBezTo>
                  <a:cubicBezTo>
                    <a:pt x="83" y="329"/>
                    <a:pt x="83" y="325"/>
                    <a:pt x="83" y="322"/>
                  </a:cubicBezTo>
                  <a:cubicBezTo>
                    <a:pt x="88" y="325"/>
                    <a:pt x="92" y="327"/>
                    <a:pt x="96" y="323"/>
                  </a:cubicBezTo>
                  <a:cubicBezTo>
                    <a:pt x="97" y="322"/>
                    <a:pt x="97" y="319"/>
                    <a:pt x="97" y="317"/>
                  </a:cubicBezTo>
                  <a:cubicBezTo>
                    <a:pt x="98" y="314"/>
                    <a:pt x="97" y="313"/>
                    <a:pt x="97" y="309"/>
                  </a:cubicBezTo>
                  <a:cubicBezTo>
                    <a:pt x="101" y="310"/>
                    <a:pt x="104" y="311"/>
                    <a:pt x="109" y="309"/>
                  </a:cubicBezTo>
                  <a:cubicBezTo>
                    <a:pt x="113" y="307"/>
                    <a:pt x="118" y="308"/>
                    <a:pt x="121" y="303"/>
                  </a:cubicBezTo>
                  <a:cubicBezTo>
                    <a:pt x="122" y="301"/>
                    <a:pt x="125" y="299"/>
                    <a:pt x="125" y="297"/>
                  </a:cubicBezTo>
                  <a:cubicBezTo>
                    <a:pt x="125" y="294"/>
                    <a:pt x="123" y="290"/>
                    <a:pt x="123" y="288"/>
                  </a:cubicBezTo>
                  <a:cubicBezTo>
                    <a:pt x="122" y="283"/>
                    <a:pt x="114" y="282"/>
                    <a:pt x="115" y="277"/>
                  </a:cubicBezTo>
                  <a:cubicBezTo>
                    <a:pt x="118" y="278"/>
                    <a:pt x="132" y="284"/>
                    <a:pt x="134" y="283"/>
                  </a:cubicBezTo>
                  <a:cubicBezTo>
                    <a:pt x="138" y="276"/>
                    <a:pt x="143" y="270"/>
                    <a:pt x="148" y="263"/>
                  </a:cubicBezTo>
                  <a:cubicBezTo>
                    <a:pt x="153" y="257"/>
                    <a:pt x="158" y="250"/>
                    <a:pt x="163" y="242"/>
                  </a:cubicBezTo>
                  <a:cubicBezTo>
                    <a:pt x="164" y="241"/>
                    <a:pt x="164" y="238"/>
                    <a:pt x="164" y="236"/>
                  </a:cubicBezTo>
                  <a:cubicBezTo>
                    <a:pt x="164" y="234"/>
                    <a:pt x="164" y="224"/>
                    <a:pt x="166" y="223"/>
                  </a:cubicBezTo>
                  <a:cubicBezTo>
                    <a:pt x="171" y="219"/>
                    <a:pt x="178" y="214"/>
                    <a:pt x="184" y="209"/>
                  </a:cubicBezTo>
                  <a:cubicBezTo>
                    <a:pt x="186" y="208"/>
                    <a:pt x="192" y="209"/>
                    <a:pt x="194" y="209"/>
                  </a:cubicBezTo>
                  <a:cubicBezTo>
                    <a:pt x="197" y="209"/>
                    <a:pt x="198" y="205"/>
                    <a:pt x="199" y="202"/>
                  </a:cubicBezTo>
                  <a:cubicBezTo>
                    <a:pt x="203" y="197"/>
                    <a:pt x="209" y="190"/>
                    <a:pt x="209" y="184"/>
                  </a:cubicBezTo>
                  <a:cubicBezTo>
                    <a:pt x="210" y="174"/>
                    <a:pt x="210" y="164"/>
                    <a:pt x="211" y="154"/>
                  </a:cubicBezTo>
                  <a:cubicBezTo>
                    <a:pt x="212" y="150"/>
                    <a:pt x="214" y="148"/>
                    <a:pt x="216" y="144"/>
                  </a:cubicBezTo>
                  <a:cubicBezTo>
                    <a:pt x="221" y="138"/>
                    <a:pt x="225" y="131"/>
                    <a:pt x="229" y="125"/>
                  </a:cubicBezTo>
                  <a:cubicBezTo>
                    <a:pt x="233" y="119"/>
                    <a:pt x="233" y="119"/>
                    <a:pt x="231" y="112"/>
                  </a:cubicBezTo>
                  <a:cubicBezTo>
                    <a:pt x="231" y="109"/>
                    <a:pt x="230" y="106"/>
                    <a:pt x="229" y="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3E250423-2A7D-4BD6-9322-96142E9F1AB9}"/>
                </a:ext>
              </a:extLst>
            </p:cNvPr>
            <p:cNvGrpSpPr/>
            <p:nvPr/>
          </p:nvGrpSpPr>
          <p:grpSpPr>
            <a:xfrm>
              <a:off x="5661662" y="3386617"/>
              <a:ext cx="1271066" cy="1567404"/>
              <a:chOff x="4072237" y="4036734"/>
              <a:chExt cx="239713" cy="614363"/>
            </a:xfrm>
            <a:solidFill>
              <a:schemeClr val="accent3"/>
            </a:solidFill>
          </p:grpSpPr>
          <p:sp>
            <p:nvSpPr>
              <p:cNvPr id="193" name="Freeform 59">
                <a:extLst>
                  <a:ext uri="{FF2B5EF4-FFF2-40B4-BE49-F238E27FC236}">
                    <a16:creationId xmlns:a16="http://schemas.microsoft.com/office/drawing/2014/main" id="{019621FE-F9DB-4F3E-B9B5-348D0093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237" y="4036734"/>
                <a:ext cx="239713" cy="614363"/>
              </a:xfrm>
              <a:custGeom>
                <a:avLst/>
                <a:gdLst>
                  <a:gd name="T0" fmla="*/ 251 w 341"/>
                  <a:gd name="T1" fmla="*/ 376 h 437"/>
                  <a:gd name="T2" fmla="*/ 262 w 341"/>
                  <a:gd name="T3" fmla="*/ 359 h 437"/>
                  <a:gd name="T4" fmla="*/ 262 w 341"/>
                  <a:gd name="T5" fmla="*/ 341 h 437"/>
                  <a:gd name="T6" fmla="*/ 279 w 341"/>
                  <a:gd name="T7" fmla="*/ 326 h 437"/>
                  <a:gd name="T8" fmla="*/ 284 w 341"/>
                  <a:gd name="T9" fmla="*/ 286 h 437"/>
                  <a:gd name="T10" fmla="*/ 279 w 341"/>
                  <a:gd name="T11" fmla="*/ 264 h 437"/>
                  <a:gd name="T12" fmla="*/ 319 w 341"/>
                  <a:gd name="T13" fmla="*/ 207 h 437"/>
                  <a:gd name="T14" fmla="*/ 337 w 341"/>
                  <a:gd name="T15" fmla="*/ 172 h 437"/>
                  <a:gd name="T16" fmla="*/ 332 w 341"/>
                  <a:gd name="T17" fmla="*/ 161 h 437"/>
                  <a:gd name="T18" fmla="*/ 299 w 341"/>
                  <a:gd name="T19" fmla="*/ 161 h 437"/>
                  <a:gd name="T20" fmla="*/ 289 w 341"/>
                  <a:gd name="T21" fmla="*/ 142 h 437"/>
                  <a:gd name="T22" fmla="*/ 277 w 341"/>
                  <a:gd name="T23" fmla="*/ 123 h 437"/>
                  <a:gd name="T24" fmla="*/ 270 w 341"/>
                  <a:gd name="T25" fmla="*/ 110 h 437"/>
                  <a:gd name="T26" fmla="*/ 264 w 341"/>
                  <a:gd name="T27" fmla="*/ 94 h 437"/>
                  <a:gd name="T28" fmla="*/ 251 w 341"/>
                  <a:gd name="T29" fmla="*/ 62 h 437"/>
                  <a:gd name="T30" fmla="*/ 246 w 341"/>
                  <a:gd name="T31" fmla="*/ 42 h 437"/>
                  <a:gd name="T32" fmla="*/ 233 w 341"/>
                  <a:gd name="T33" fmla="*/ 41 h 437"/>
                  <a:gd name="T34" fmla="*/ 214 w 341"/>
                  <a:gd name="T35" fmla="*/ 39 h 437"/>
                  <a:gd name="T36" fmla="*/ 208 w 341"/>
                  <a:gd name="T37" fmla="*/ 36 h 437"/>
                  <a:gd name="T38" fmla="*/ 200 w 341"/>
                  <a:gd name="T39" fmla="*/ 32 h 437"/>
                  <a:gd name="T40" fmla="*/ 184 w 341"/>
                  <a:gd name="T41" fmla="*/ 37 h 437"/>
                  <a:gd name="T42" fmla="*/ 175 w 341"/>
                  <a:gd name="T43" fmla="*/ 44 h 437"/>
                  <a:gd name="T44" fmla="*/ 159 w 341"/>
                  <a:gd name="T45" fmla="*/ 33 h 437"/>
                  <a:gd name="T46" fmla="*/ 135 w 341"/>
                  <a:gd name="T47" fmla="*/ 22 h 437"/>
                  <a:gd name="T48" fmla="*/ 140 w 341"/>
                  <a:gd name="T49" fmla="*/ 4 h 437"/>
                  <a:gd name="T50" fmla="*/ 121 w 341"/>
                  <a:gd name="T51" fmla="*/ 4 h 437"/>
                  <a:gd name="T52" fmla="*/ 113 w 341"/>
                  <a:gd name="T53" fmla="*/ 6 h 437"/>
                  <a:gd name="T54" fmla="*/ 103 w 341"/>
                  <a:gd name="T55" fmla="*/ 4 h 437"/>
                  <a:gd name="T56" fmla="*/ 75 w 341"/>
                  <a:gd name="T57" fmla="*/ 16 h 437"/>
                  <a:gd name="T58" fmla="*/ 65 w 341"/>
                  <a:gd name="T59" fmla="*/ 15 h 437"/>
                  <a:gd name="T60" fmla="*/ 53 w 341"/>
                  <a:gd name="T61" fmla="*/ 21 h 437"/>
                  <a:gd name="T62" fmla="*/ 37 w 341"/>
                  <a:gd name="T63" fmla="*/ 48 h 437"/>
                  <a:gd name="T64" fmla="*/ 19 w 341"/>
                  <a:gd name="T65" fmla="*/ 66 h 437"/>
                  <a:gd name="T66" fmla="*/ 1 w 341"/>
                  <a:gd name="T67" fmla="*/ 100 h 437"/>
                  <a:gd name="T68" fmla="*/ 6 w 341"/>
                  <a:gd name="T69" fmla="*/ 125 h 437"/>
                  <a:gd name="T70" fmla="*/ 1 w 341"/>
                  <a:gd name="T71" fmla="*/ 142 h 437"/>
                  <a:gd name="T72" fmla="*/ 21 w 341"/>
                  <a:gd name="T73" fmla="*/ 179 h 437"/>
                  <a:gd name="T74" fmla="*/ 43 w 341"/>
                  <a:gd name="T75" fmla="*/ 199 h 437"/>
                  <a:gd name="T76" fmla="*/ 61 w 341"/>
                  <a:gd name="T77" fmla="*/ 198 h 437"/>
                  <a:gd name="T78" fmla="*/ 77 w 341"/>
                  <a:gd name="T79" fmla="*/ 198 h 437"/>
                  <a:gd name="T80" fmla="*/ 107 w 341"/>
                  <a:gd name="T81" fmla="*/ 190 h 437"/>
                  <a:gd name="T82" fmla="*/ 124 w 341"/>
                  <a:gd name="T83" fmla="*/ 201 h 437"/>
                  <a:gd name="T84" fmla="*/ 133 w 341"/>
                  <a:gd name="T85" fmla="*/ 213 h 437"/>
                  <a:gd name="T86" fmla="*/ 132 w 341"/>
                  <a:gd name="T87" fmla="*/ 236 h 437"/>
                  <a:gd name="T88" fmla="*/ 145 w 341"/>
                  <a:gd name="T89" fmla="*/ 256 h 437"/>
                  <a:gd name="T90" fmla="*/ 150 w 341"/>
                  <a:gd name="T91" fmla="*/ 302 h 437"/>
                  <a:gd name="T92" fmla="*/ 145 w 341"/>
                  <a:gd name="T93" fmla="*/ 334 h 437"/>
                  <a:gd name="T94" fmla="*/ 157 w 341"/>
                  <a:gd name="T95" fmla="*/ 366 h 437"/>
                  <a:gd name="T96" fmla="*/ 161 w 341"/>
                  <a:gd name="T97" fmla="*/ 391 h 437"/>
                  <a:gd name="T98" fmla="*/ 173 w 341"/>
                  <a:gd name="T99" fmla="*/ 412 h 437"/>
                  <a:gd name="T100" fmla="*/ 179 w 341"/>
                  <a:gd name="T101" fmla="*/ 431 h 437"/>
                  <a:gd name="T102" fmla="*/ 196 w 341"/>
                  <a:gd name="T103" fmla="*/ 434 h 437"/>
                  <a:gd name="T104" fmla="*/ 225 w 341"/>
                  <a:gd name="T105" fmla="*/ 423 h 437"/>
                  <a:gd name="T106" fmla="*/ 246 w 341"/>
                  <a:gd name="T107" fmla="*/ 395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37">
                    <a:moveTo>
                      <a:pt x="247" y="385"/>
                    </a:moveTo>
                    <a:cubicBezTo>
                      <a:pt x="248" y="380"/>
                      <a:pt x="247" y="378"/>
                      <a:pt x="251" y="376"/>
                    </a:cubicBezTo>
                    <a:cubicBezTo>
                      <a:pt x="253" y="375"/>
                      <a:pt x="259" y="374"/>
                      <a:pt x="260" y="372"/>
                    </a:cubicBezTo>
                    <a:cubicBezTo>
                      <a:pt x="262" y="369"/>
                      <a:pt x="262" y="362"/>
                      <a:pt x="262" y="359"/>
                    </a:cubicBezTo>
                    <a:cubicBezTo>
                      <a:pt x="262" y="356"/>
                      <a:pt x="259" y="351"/>
                      <a:pt x="258" y="348"/>
                    </a:cubicBezTo>
                    <a:cubicBezTo>
                      <a:pt x="256" y="345"/>
                      <a:pt x="259" y="343"/>
                      <a:pt x="262" y="341"/>
                    </a:cubicBezTo>
                    <a:cubicBezTo>
                      <a:pt x="264" y="338"/>
                      <a:pt x="267" y="334"/>
                      <a:pt x="269" y="331"/>
                    </a:cubicBezTo>
                    <a:cubicBezTo>
                      <a:pt x="271" y="329"/>
                      <a:pt x="276" y="328"/>
                      <a:pt x="279" y="326"/>
                    </a:cubicBezTo>
                    <a:cubicBezTo>
                      <a:pt x="283" y="324"/>
                      <a:pt x="288" y="317"/>
                      <a:pt x="288" y="311"/>
                    </a:cubicBezTo>
                    <a:cubicBezTo>
                      <a:pt x="287" y="303"/>
                      <a:pt x="289" y="293"/>
                      <a:pt x="284" y="286"/>
                    </a:cubicBezTo>
                    <a:cubicBezTo>
                      <a:pt x="281" y="282"/>
                      <a:pt x="281" y="282"/>
                      <a:pt x="281" y="276"/>
                    </a:cubicBezTo>
                    <a:cubicBezTo>
                      <a:pt x="281" y="270"/>
                      <a:pt x="281" y="269"/>
                      <a:pt x="279" y="264"/>
                    </a:cubicBezTo>
                    <a:cubicBezTo>
                      <a:pt x="277" y="261"/>
                      <a:pt x="288" y="246"/>
                      <a:pt x="289" y="243"/>
                    </a:cubicBezTo>
                    <a:cubicBezTo>
                      <a:pt x="297" y="229"/>
                      <a:pt x="309" y="219"/>
                      <a:pt x="319" y="207"/>
                    </a:cubicBezTo>
                    <a:cubicBezTo>
                      <a:pt x="323" y="203"/>
                      <a:pt x="325" y="197"/>
                      <a:pt x="327" y="192"/>
                    </a:cubicBezTo>
                    <a:cubicBezTo>
                      <a:pt x="330" y="186"/>
                      <a:pt x="336" y="179"/>
                      <a:pt x="337" y="172"/>
                    </a:cubicBezTo>
                    <a:cubicBezTo>
                      <a:pt x="337" y="170"/>
                      <a:pt x="341" y="162"/>
                      <a:pt x="339" y="161"/>
                    </a:cubicBezTo>
                    <a:cubicBezTo>
                      <a:pt x="338" y="158"/>
                      <a:pt x="334" y="160"/>
                      <a:pt x="332" y="161"/>
                    </a:cubicBezTo>
                    <a:cubicBezTo>
                      <a:pt x="324" y="163"/>
                      <a:pt x="316" y="165"/>
                      <a:pt x="307" y="167"/>
                    </a:cubicBezTo>
                    <a:cubicBezTo>
                      <a:pt x="305" y="168"/>
                      <a:pt x="302" y="161"/>
                      <a:pt x="299" y="161"/>
                    </a:cubicBezTo>
                    <a:cubicBezTo>
                      <a:pt x="303" y="156"/>
                      <a:pt x="297" y="152"/>
                      <a:pt x="294" y="148"/>
                    </a:cubicBezTo>
                    <a:cubicBezTo>
                      <a:pt x="292" y="146"/>
                      <a:pt x="291" y="144"/>
                      <a:pt x="289" y="142"/>
                    </a:cubicBezTo>
                    <a:cubicBezTo>
                      <a:pt x="288" y="140"/>
                      <a:pt x="283" y="141"/>
                      <a:pt x="283" y="139"/>
                    </a:cubicBezTo>
                    <a:cubicBezTo>
                      <a:pt x="281" y="134"/>
                      <a:pt x="280" y="127"/>
                      <a:pt x="277" y="123"/>
                    </a:cubicBezTo>
                    <a:cubicBezTo>
                      <a:pt x="276" y="121"/>
                      <a:pt x="273" y="119"/>
                      <a:pt x="271" y="117"/>
                    </a:cubicBezTo>
                    <a:cubicBezTo>
                      <a:pt x="270" y="116"/>
                      <a:pt x="270" y="112"/>
                      <a:pt x="270" y="110"/>
                    </a:cubicBezTo>
                    <a:cubicBezTo>
                      <a:pt x="269" y="106"/>
                      <a:pt x="269" y="103"/>
                      <a:pt x="269" y="100"/>
                    </a:cubicBezTo>
                    <a:cubicBezTo>
                      <a:pt x="268" y="98"/>
                      <a:pt x="265" y="96"/>
                      <a:pt x="264" y="94"/>
                    </a:cubicBezTo>
                    <a:cubicBezTo>
                      <a:pt x="261" y="91"/>
                      <a:pt x="262" y="86"/>
                      <a:pt x="260" y="82"/>
                    </a:cubicBezTo>
                    <a:cubicBezTo>
                      <a:pt x="257" y="75"/>
                      <a:pt x="254" y="68"/>
                      <a:pt x="251" y="62"/>
                    </a:cubicBezTo>
                    <a:cubicBezTo>
                      <a:pt x="249" y="58"/>
                      <a:pt x="244" y="52"/>
                      <a:pt x="247" y="49"/>
                    </a:cubicBezTo>
                    <a:cubicBezTo>
                      <a:pt x="246" y="42"/>
                      <a:pt x="246" y="42"/>
                      <a:pt x="246" y="42"/>
                    </a:cubicBezTo>
                    <a:cubicBezTo>
                      <a:pt x="245" y="42"/>
                      <a:pt x="243" y="41"/>
                      <a:pt x="242" y="41"/>
                    </a:cubicBezTo>
                    <a:cubicBezTo>
                      <a:pt x="239" y="39"/>
                      <a:pt x="238" y="39"/>
                      <a:pt x="233" y="41"/>
                    </a:cubicBezTo>
                    <a:cubicBezTo>
                      <a:pt x="230" y="43"/>
                      <a:pt x="229" y="43"/>
                      <a:pt x="225" y="42"/>
                    </a:cubicBezTo>
                    <a:cubicBezTo>
                      <a:pt x="221" y="41"/>
                      <a:pt x="217" y="40"/>
                      <a:pt x="214" y="39"/>
                    </a:cubicBezTo>
                    <a:cubicBezTo>
                      <a:pt x="213" y="38"/>
                      <a:pt x="212" y="41"/>
                      <a:pt x="211" y="39"/>
                    </a:cubicBezTo>
                    <a:cubicBezTo>
                      <a:pt x="210" y="37"/>
                      <a:pt x="210" y="37"/>
                      <a:pt x="208" y="36"/>
                    </a:cubicBezTo>
                    <a:cubicBezTo>
                      <a:pt x="206" y="36"/>
                      <a:pt x="203" y="35"/>
                      <a:pt x="201" y="35"/>
                    </a:cubicBezTo>
                    <a:cubicBezTo>
                      <a:pt x="200" y="35"/>
                      <a:pt x="201" y="32"/>
                      <a:pt x="200" y="32"/>
                    </a:cubicBezTo>
                    <a:cubicBezTo>
                      <a:pt x="194" y="30"/>
                      <a:pt x="192" y="31"/>
                      <a:pt x="187" y="33"/>
                    </a:cubicBezTo>
                    <a:cubicBezTo>
                      <a:pt x="186" y="33"/>
                      <a:pt x="185" y="36"/>
                      <a:pt x="184" y="37"/>
                    </a:cubicBezTo>
                    <a:cubicBezTo>
                      <a:pt x="184" y="39"/>
                      <a:pt x="186" y="41"/>
                      <a:pt x="186" y="42"/>
                    </a:cubicBezTo>
                    <a:cubicBezTo>
                      <a:pt x="182" y="48"/>
                      <a:pt x="180" y="48"/>
                      <a:pt x="175" y="44"/>
                    </a:cubicBezTo>
                    <a:cubicBezTo>
                      <a:pt x="172" y="41"/>
                      <a:pt x="169" y="42"/>
                      <a:pt x="166" y="41"/>
                    </a:cubicBezTo>
                    <a:cubicBezTo>
                      <a:pt x="162" y="39"/>
                      <a:pt x="163" y="34"/>
                      <a:pt x="159" y="33"/>
                    </a:cubicBezTo>
                    <a:cubicBezTo>
                      <a:pt x="154" y="32"/>
                      <a:pt x="149" y="31"/>
                      <a:pt x="143" y="29"/>
                    </a:cubicBezTo>
                    <a:cubicBezTo>
                      <a:pt x="141" y="28"/>
                      <a:pt x="138" y="24"/>
                      <a:pt x="135" y="22"/>
                    </a:cubicBezTo>
                    <a:cubicBezTo>
                      <a:pt x="137" y="20"/>
                      <a:pt x="141" y="16"/>
                      <a:pt x="140" y="14"/>
                    </a:cubicBezTo>
                    <a:cubicBezTo>
                      <a:pt x="138" y="10"/>
                      <a:pt x="138" y="9"/>
                      <a:pt x="140" y="4"/>
                    </a:cubicBezTo>
                    <a:cubicBezTo>
                      <a:pt x="137" y="3"/>
                      <a:pt x="134" y="0"/>
                      <a:pt x="132" y="2"/>
                    </a:cubicBezTo>
                    <a:cubicBezTo>
                      <a:pt x="128" y="4"/>
                      <a:pt x="126" y="4"/>
                      <a:pt x="121" y="4"/>
                    </a:cubicBezTo>
                    <a:cubicBezTo>
                      <a:pt x="120" y="4"/>
                      <a:pt x="119" y="3"/>
                      <a:pt x="117" y="4"/>
                    </a:cubicBezTo>
                    <a:cubicBezTo>
                      <a:pt x="116" y="4"/>
                      <a:pt x="114" y="6"/>
                      <a:pt x="113" y="6"/>
                    </a:cubicBezTo>
                    <a:cubicBezTo>
                      <a:pt x="111" y="6"/>
                      <a:pt x="110" y="4"/>
                      <a:pt x="108" y="4"/>
                    </a:cubicBezTo>
                    <a:cubicBezTo>
                      <a:pt x="106" y="4"/>
                      <a:pt x="104" y="4"/>
                      <a:pt x="103" y="4"/>
                    </a:cubicBezTo>
                    <a:cubicBezTo>
                      <a:pt x="96" y="6"/>
                      <a:pt x="89" y="8"/>
                      <a:pt x="84" y="10"/>
                    </a:cubicBezTo>
                    <a:cubicBezTo>
                      <a:pt x="81" y="12"/>
                      <a:pt x="78" y="14"/>
                      <a:pt x="75" y="16"/>
                    </a:cubicBezTo>
                    <a:cubicBezTo>
                      <a:pt x="74" y="16"/>
                      <a:pt x="71" y="14"/>
                      <a:pt x="71" y="14"/>
                    </a:cubicBezTo>
                    <a:cubicBezTo>
                      <a:pt x="69" y="13"/>
                      <a:pt x="67" y="15"/>
                      <a:pt x="65" y="15"/>
                    </a:cubicBezTo>
                    <a:cubicBezTo>
                      <a:pt x="62" y="16"/>
                      <a:pt x="60" y="10"/>
                      <a:pt x="58" y="11"/>
                    </a:cubicBezTo>
                    <a:cubicBezTo>
                      <a:pt x="55" y="12"/>
                      <a:pt x="54" y="17"/>
                      <a:pt x="53" y="21"/>
                    </a:cubicBezTo>
                    <a:cubicBezTo>
                      <a:pt x="51" y="27"/>
                      <a:pt x="40" y="28"/>
                      <a:pt x="39" y="33"/>
                    </a:cubicBezTo>
                    <a:cubicBezTo>
                      <a:pt x="38" y="39"/>
                      <a:pt x="37" y="43"/>
                      <a:pt x="37" y="48"/>
                    </a:cubicBezTo>
                    <a:cubicBezTo>
                      <a:pt x="36" y="52"/>
                      <a:pt x="35" y="52"/>
                      <a:pt x="32" y="54"/>
                    </a:cubicBezTo>
                    <a:cubicBezTo>
                      <a:pt x="26" y="58"/>
                      <a:pt x="22" y="60"/>
                      <a:pt x="19" y="66"/>
                    </a:cubicBezTo>
                    <a:cubicBezTo>
                      <a:pt x="14" y="76"/>
                      <a:pt x="9" y="85"/>
                      <a:pt x="4" y="94"/>
                    </a:cubicBezTo>
                    <a:cubicBezTo>
                      <a:pt x="4" y="96"/>
                      <a:pt x="1" y="98"/>
                      <a:pt x="1" y="100"/>
                    </a:cubicBezTo>
                    <a:cubicBezTo>
                      <a:pt x="1" y="103"/>
                      <a:pt x="3" y="108"/>
                      <a:pt x="4" y="112"/>
                    </a:cubicBezTo>
                    <a:cubicBezTo>
                      <a:pt x="4" y="116"/>
                      <a:pt x="6" y="121"/>
                      <a:pt x="6" y="125"/>
                    </a:cubicBezTo>
                    <a:cubicBezTo>
                      <a:pt x="7" y="127"/>
                      <a:pt x="4" y="132"/>
                      <a:pt x="4" y="134"/>
                    </a:cubicBezTo>
                    <a:cubicBezTo>
                      <a:pt x="3" y="135"/>
                      <a:pt x="0" y="141"/>
                      <a:pt x="1" y="142"/>
                    </a:cubicBezTo>
                    <a:cubicBezTo>
                      <a:pt x="2" y="145"/>
                      <a:pt x="4" y="148"/>
                      <a:pt x="6" y="151"/>
                    </a:cubicBezTo>
                    <a:cubicBezTo>
                      <a:pt x="11" y="161"/>
                      <a:pt x="16" y="169"/>
                      <a:pt x="21" y="179"/>
                    </a:cubicBezTo>
                    <a:cubicBezTo>
                      <a:pt x="24" y="184"/>
                      <a:pt x="27" y="186"/>
                      <a:pt x="31" y="190"/>
                    </a:cubicBezTo>
                    <a:cubicBezTo>
                      <a:pt x="35" y="193"/>
                      <a:pt x="39" y="196"/>
                      <a:pt x="43" y="199"/>
                    </a:cubicBezTo>
                    <a:cubicBezTo>
                      <a:pt x="44" y="200"/>
                      <a:pt x="47" y="203"/>
                      <a:pt x="49" y="202"/>
                    </a:cubicBezTo>
                    <a:cubicBezTo>
                      <a:pt x="53" y="201"/>
                      <a:pt x="57" y="199"/>
                      <a:pt x="61" y="198"/>
                    </a:cubicBezTo>
                    <a:cubicBezTo>
                      <a:pt x="64" y="196"/>
                      <a:pt x="66" y="198"/>
                      <a:pt x="70" y="198"/>
                    </a:cubicBezTo>
                    <a:cubicBezTo>
                      <a:pt x="73" y="200"/>
                      <a:pt x="74" y="200"/>
                      <a:pt x="77" y="198"/>
                    </a:cubicBezTo>
                    <a:cubicBezTo>
                      <a:pt x="81" y="196"/>
                      <a:pt x="85" y="194"/>
                      <a:pt x="89" y="192"/>
                    </a:cubicBezTo>
                    <a:cubicBezTo>
                      <a:pt x="90" y="192"/>
                      <a:pt x="106" y="189"/>
                      <a:pt x="107" y="190"/>
                    </a:cubicBezTo>
                    <a:cubicBezTo>
                      <a:pt x="110" y="194"/>
                      <a:pt x="112" y="197"/>
                      <a:pt x="115" y="200"/>
                    </a:cubicBezTo>
                    <a:cubicBezTo>
                      <a:pt x="117" y="203"/>
                      <a:pt x="122" y="201"/>
                      <a:pt x="124" y="201"/>
                    </a:cubicBezTo>
                    <a:cubicBezTo>
                      <a:pt x="129" y="200"/>
                      <a:pt x="129" y="201"/>
                      <a:pt x="131" y="205"/>
                    </a:cubicBezTo>
                    <a:cubicBezTo>
                      <a:pt x="134" y="209"/>
                      <a:pt x="134" y="209"/>
                      <a:pt x="133" y="213"/>
                    </a:cubicBezTo>
                    <a:cubicBezTo>
                      <a:pt x="133" y="219"/>
                      <a:pt x="132" y="224"/>
                      <a:pt x="131" y="230"/>
                    </a:cubicBezTo>
                    <a:cubicBezTo>
                      <a:pt x="131" y="232"/>
                      <a:pt x="130" y="234"/>
                      <a:pt x="132" y="236"/>
                    </a:cubicBezTo>
                    <a:cubicBezTo>
                      <a:pt x="134" y="240"/>
                      <a:pt x="137" y="244"/>
                      <a:pt x="140" y="248"/>
                    </a:cubicBezTo>
                    <a:cubicBezTo>
                      <a:pt x="141" y="250"/>
                      <a:pt x="144" y="253"/>
                      <a:pt x="145" y="256"/>
                    </a:cubicBezTo>
                    <a:cubicBezTo>
                      <a:pt x="147" y="264"/>
                      <a:pt x="149" y="272"/>
                      <a:pt x="150" y="281"/>
                    </a:cubicBezTo>
                    <a:cubicBezTo>
                      <a:pt x="152" y="288"/>
                      <a:pt x="155" y="295"/>
                      <a:pt x="150" y="302"/>
                    </a:cubicBezTo>
                    <a:cubicBezTo>
                      <a:pt x="147" y="310"/>
                      <a:pt x="147" y="318"/>
                      <a:pt x="145" y="328"/>
                    </a:cubicBezTo>
                    <a:cubicBezTo>
                      <a:pt x="145" y="330"/>
                      <a:pt x="143" y="333"/>
                      <a:pt x="145" y="334"/>
                    </a:cubicBezTo>
                    <a:cubicBezTo>
                      <a:pt x="147" y="339"/>
                      <a:pt x="149" y="343"/>
                      <a:pt x="150" y="347"/>
                    </a:cubicBezTo>
                    <a:cubicBezTo>
                      <a:pt x="153" y="353"/>
                      <a:pt x="157" y="359"/>
                      <a:pt x="157" y="366"/>
                    </a:cubicBezTo>
                    <a:cubicBezTo>
                      <a:pt x="158" y="371"/>
                      <a:pt x="159" y="376"/>
                      <a:pt x="160" y="382"/>
                    </a:cubicBezTo>
                    <a:cubicBezTo>
                      <a:pt x="160" y="384"/>
                      <a:pt x="160" y="390"/>
                      <a:pt x="161" y="391"/>
                    </a:cubicBezTo>
                    <a:cubicBezTo>
                      <a:pt x="163" y="393"/>
                      <a:pt x="166" y="395"/>
                      <a:pt x="168" y="398"/>
                    </a:cubicBezTo>
                    <a:cubicBezTo>
                      <a:pt x="169" y="403"/>
                      <a:pt x="171" y="408"/>
                      <a:pt x="173" y="412"/>
                    </a:cubicBezTo>
                    <a:cubicBezTo>
                      <a:pt x="173" y="414"/>
                      <a:pt x="176" y="418"/>
                      <a:pt x="176" y="421"/>
                    </a:cubicBezTo>
                    <a:cubicBezTo>
                      <a:pt x="175" y="427"/>
                      <a:pt x="175" y="427"/>
                      <a:pt x="179" y="431"/>
                    </a:cubicBezTo>
                    <a:cubicBezTo>
                      <a:pt x="180" y="432"/>
                      <a:pt x="184" y="437"/>
                      <a:pt x="186" y="437"/>
                    </a:cubicBezTo>
                    <a:cubicBezTo>
                      <a:pt x="189" y="435"/>
                      <a:pt x="193" y="435"/>
                      <a:pt x="196" y="434"/>
                    </a:cubicBezTo>
                    <a:cubicBezTo>
                      <a:pt x="203" y="433"/>
                      <a:pt x="210" y="431"/>
                      <a:pt x="218" y="429"/>
                    </a:cubicBezTo>
                    <a:cubicBezTo>
                      <a:pt x="220" y="429"/>
                      <a:pt x="223" y="424"/>
                      <a:pt x="225" y="423"/>
                    </a:cubicBezTo>
                    <a:cubicBezTo>
                      <a:pt x="228" y="420"/>
                      <a:pt x="231" y="418"/>
                      <a:pt x="233" y="415"/>
                    </a:cubicBezTo>
                    <a:cubicBezTo>
                      <a:pt x="239" y="410"/>
                      <a:pt x="242" y="402"/>
                      <a:pt x="246" y="395"/>
                    </a:cubicBezTo>
                    <a:cubicBezTo>
                      <a:pt x="248" y="393"/>
                      <a:pt x="247" y="387"/>
                      <a:pt x="247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60">
                <a:extLst>
                  <a:ext uri="{FF2B5EF4-FFF2-40B4-BE49-F238E27FC236}">
                    <a16:creationId xmlns:a16="http://schemas.microsoft.com/office/drawing/2014/main" id="{84F88FE5-E18D-4321-9BA4-EDEDB125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076" y="4452937"/>
                <a:ext cx="25400" cy="117475"/>
              </a:xfrm>
              <a:custGeom>
                <a:avLst/>
                <a:gdLst>
                  <a:gd name="T0" fmla="*/ 2 w 36"/>
                  <a:gd name="T1" fmla="*/ 69 h 84"/>
                  <a:gd name="T2" fmla="*/ 4 w 36"/>
                  <a:gd name="T3" fmla="*/ 80 h 84"/>
                  <a:gd name="T4" fmla="*/ 11 w 36"/>
                  <a:gd name="T5" fmla="*/ 83 h 84"/>
                  <a:gd name="T6" fmla="*/ 18 w 36"/>
                  <a:gd name="T7" fmla="*/ 81 h 84"/>
                  <a:gd name="T8" fmla="*/ 21 w 36"/>
                  <a:gd name="T9" fmla="*/ 72 h 84"/>
                  <a:gd name="T10" fmla="*/ 30 w 36"/>
                  <a:gd name="T11" fmla="*/ 41 h 84"/>
                  <a:gd name="T12" fmla="*/ 32 w 36"/>
                  <a:gd name="T13" fmla="*/ 23 h 84"/>
                  <a:gd name="T14" fmla="*/ 34 w 36"/>
                  <a:gd name="T15" fmla="*/ 25 h 84"/>
                  <a:gd name="T16" fmla="*/ 33 w 36"/>
                  <a:gd name="T17" fmla="*/ 9 h 84"/>
                  <a:gd name="T18" fmla="*/ 33 w 36"/>
                  <a:gd name="T19" fmla="*/ 8 h 84"/>
                  <a:gd name="T20" fmla="*/ 27 w 36"/>
                  <a:gd name="T21" fmla="*/ 6 h 84"/>
                  <a:gd name="T22" fmla="*/ 23 w 36"/>
                  <a:gd name="T23" fmla="*/ 15 h 84"/>
                  <a:gd name="T24" fmla="*/ 16 w 36"/>
                  <a:gd name="T25" fmla="*/ 23 h 84"/>
                  <a:gd name="T26" fmla="*/ 6 w 36"/>
                  <a:gd name="T27" fmla="*/ 27 h 84"/>
                  <a:gd name="T28" fmla="*/ 4 w 36"/>
                  <a:gd name="T29" fmla="*/ 35 h 84"/>
                  <a:gd name="T30" fmla="*/ 6 w 36"/>
                  <a:gd name="T31" fmla="*/ 48 h 84"/>
                  <a:gd name="T32" fmla="*/ 1 w 36"/>
                  <a:gd name="T33" fmla="*/ 58 h 84"/>
                  <a:gd name="T34" fmla="*/ 2 w 36"/>
                  <a:gd name="T35" fmla="*/ 6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84">
                    <a:moveTo>
                      <a:pt x="2" y="69"/>
                    </a:moveTo>
                    <a:cubicBezTo>
                      <a:pt x="2" y="73"/>
                      <a:pt x="3" y="77"/>
                      <a:pt x="4" y="80"/>
                    </a:cubicBezTo>
                    <a:cubicBezTo>
                      <a:pt x="4" y="81"/>
                      <a:pt x="9" y="84"/>
                      <a:pt x="11" y="83"/>
                    </a:cubicBezTo>
                    <a:cubicBezTo>
                      <a:pt x="12" y="83"/>
                      <a:pt x="18" y="81"/>
                      <a:pt x="18" y="81"/>
                    </a:cubicBezTo>
                    <a:cubicBezTo>
                      <a:pt x="19" y="78"/>
                      <a:pt x="20" y="75"/>
                      <a:pt x="21" y="72"/>
                    </a:cubicBezTo>
                    <a:cubicBezTo>
                      <a:pt x="23" y="62"/>
                      <a:pt x="27" y="51"/>
                      <a:pt x="30" y="41"/>
                    </a:cubicBezTo>
                    <a:cubicBezTo>
                      <a:pt x="32" y="33"/>
                      <a:pt x="32" y="30"/>
                      <a:pt x="32" y="23"/>
                    </a:cubicBezTo>
                    <a:cubicBezTo>
                      <a:pt x="32" y="24"/>
                      <a:pt x="33" y="25"/>
                      <a:pt x="34" y="25"/>
                    </a:cubicBezTo>
                    <a:cubicBezTo>
                      <a:pt x="36" y="20"/>
                      <a:pt x="34" y="15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7"/>
                      <a:pt x="28" y="0"/>
                      <a:pt x="27" y="6"/>
                    </a:cubicBezTo>
                    <a:cubicBezTo>
                      <a:pt x="27" y="12"/>
                      <a:pt x="26" y="12"/>
                      <a:pt x="23" y="15"/>
                    </a:cubicBezTo>
                    <a:cubicBezTo>
                      <a:pt x="20" y="18"/>
                      <a:pt x="19" y="21"/>
                      <a:pt x="16" y="23"/>
                    </a:cubicBezTo>
                    <a:cubicBezTo>
                      <a:pt x="13" y="25"/>
                      <a:pt x="10" y="26"/>
                      <a:pt x="6" y="27"/>
                    </a:cubicBezTo>
                    <a:cubicBezTo>
                      <a:pt x="5" y="27"/>
                      <a:pt x="3" y="34"/>
                      <a:pt x="4" y="35"/>
                    </a:cubicBezTo>
                    <a:cubicBezTo>
                      <a:pt x="4" y="39"/>
                      <a:pt x="6" y="44"/>
                      <a:pt x="6" y="48"/>
                    </a:cubicBezTo>
                    <a:cubicBezTo>
                      <a:pt x="6" y="51"/>
                      <a:pt x="2" y="54"/>
                      <a:pt x="1" y="58"/>
                    </a:cubicBezTo>
                    <a:cubicBezTo>
                      <a:pt x="0" y="62"/>
                      <a:pt x="0" y="65"/>
                      <a:pt x="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05A9951C-7024-42D0-BC32-585013EA2F98}"/>
                </a:ext>
              </a:extLst>
            </p:cNvPr>
            <p:cNvGrpSpPr/>
            <p:nvPr/>
          </p:nvGrpSpPr>
          <p:grpSpPr>
            <a:xfrm>
              <a:off x="8087558" y="4259323"/>
              <a:ext cx="1203725" cy="1053035"/>
              <a:chOff x="4895056" y="4445000"/>
              <a:chExt cx="227013" cy="412750"/>
            </a:xfrm>
            <a:solidFill>
              <a:schemeClr val="accent1"/>
            </a:solidFill>
          </p:grpSpPr>
          <p:sp>
            <p:nvSpPr>
              <p:cNvPr id="283" name="Freeform 149">
                <a:extLst>
                  <a:ext uri="{FF2B5EF4-FFF2-40B4-BE49-F238E27FC236}">
                    <a16:creationId xmlns:a16="http://schemas.microsoft.com/office/drawing/2014/main" id="{768A5403-114D-4E01-8A68-CBDD5F01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381" y="4445000"/>
                <a:ext cx="69850" cy="85725"/>
              </a:xfrm>
              <a:custGeom>
                <a:avLst/>
                <a:gdLst>
                  <a:gd name="T0" fmla="*/ 74 w 98"/>
                  <a:gd name="T1" fmla="*/ 30 h 61"/>
                  <a:gd name="T2" fmla="*/ 71 w 98"/>
                  <a:gd name="T3" fmla="*/ 24 h 61"/>
                  <a:gd name="T4" fmla="*/ 65 w 98"/>
                  <a:gd name="T5" fmla="*/ 20 h 61"/>
                  <a:gd name="T6" fmla="*/ 53 w 98"/>
                  <a:gd name="T7" fmla="*/ 15 h 61"/>
                  <a:gd name="T8" fmla="*/ 37 w 98"/>
                  <a:gd name="T9" fmla="*/ 8 h 61"/>
                  <a:gd name="T10" fmla="*/ 27 w 98"/>
                  <a:gd name="T11" fmla="*/ 11 h 61"/>
                  <a:gd name="T12" fmla="*/ 23 w 98"/>
                  <a:gd name="T13" fmla="*/ 17 h 61"/>
                  <a:gd name="T14" fmla="*/ 18 w 98"/>
                  <a:gd name="T15" fmla="*/ 13 h 61"/>
                  <a:gd name="T16" fmla="*/ 16 w 98"/>
                  <a:gd name="T17" fmla="*/ 5 h 61"/>
                  <a:gd name="T18" fmla="*/ 12 w 98"/>
                  <a:gd name="T19" fmla="*/ 1 h 61"/>
                  <a:gd name="T20" fmla="*/ 0 w 98"/>
                  <a:gd name="T21" fmla="*/ 6 h 61"/>
                  <a:gd name="T22" fmla="*/ 5 w 98"/>
                  <a:gd name="T23" fmla="*/ 7 h 61"/>
                  <a:gd name="T24" fmla="*/ 6 w 98"/>
                  <a:gd name="T25" fmla="*/ 11 h 61"/>
                  <a:gd name="T26" fmla="*/ 15 w 98"/>
                  <a:gd name="T27" fmla="*/ 11 h 61"/>
                  <a:gd name="T28" fmla="*/ 15 w 98"/>
                  <a:gd name="T29" fmla="*/ 13 h 61"/>
                  <a:gd name="T30" fmla="*/ 5 w 98"/>
                  <a:gd name="T31" fmla="*/ 14 h 61"/>
                  <a:gd name="T32" fmla="*/ 10 w 98"/>
                  <a:gd name="T33" fmla="*/ 22 h 61"/>
                  <a:gd name="T34" fmla="*/ 14 w 98"/>
                  <a:gd name="T35" fmla="*/ 17 h 61"/>
                  <a:gd name="T36" fmla="*/ 18 w 98"/>
                  <a:gd name="T37" fmla="*/ 22 h 61"/>
                  <a:gd name="T38" fmla="*/ 30 w 98"/>
                  <a:gd name="T39" fmla="*/ 28 h 61"/>
                  <a:gd name="T40" fmla="*/ 37 w 98"/>
                  <a:gd name="T41" fmla="*/ 31 h 61"/>
                  <a:gd name="T42" fmla="*/ 41 w 98"/>
                  <a:gd name="T43" fmla="*/ 41 h 61"/>
                  <a:gd name="T44" fmla="*/ 35 w 98"/>
                  <a:gd name="T45" fmla="*/ 47 h 61"/>
                  <a:gd name="T46" fmla="*/ 45 w 98"/>
                  <a:gd name="T47" fmla="*/ 47 h 61"/>
                  <a:gd name="T48" fmla="*/ 51 w 98"/>
                  <a:gd name="T49" fmla="*/ 52 h 61"/>
                  <a:gd name="T50" fmla="*/ 61 w 98"/>
                  <a:gd name="T51" fmla="*/ 51 h 61"/>
                  <a:gd name="T52" fmla="*/ 65 w 98"/>
                  <a:gd name="T53" fmla="*/ 45 h 61"/>
                  <a:gd name="T54" fmla="*/ 74 w 98"/>
                  <a:gd name="T55" fmla="*/ 46 h 61"/>
                  <a:gd name="T56" fmla="*/ 83 w 98"/>
                  <a:gd name="T57" fmla="*/ 55 h 61"/>
                  <a:gd name="T58" fmla="*/ 91 w 98"/>
                  <a:gd name="T59" fmla="*/ 58 h 61"/>
                  <a:gd name="T60" fmla="*/ 98 w 98"/>
                  <a:gd name="T61" fmla="*/ 60 h 61"/>
                  <a:gd name="T62" fmla="*/ 95 w 98"/>
                  <a:gd name="T63" fmla="*/ 54 h 61"/>
                  <a:gd name="T64" fmla="*/ 92 w 98"/>
                  <a:gd name="T65" fmla="*/ 51 h 61"/>
                  <a:gd name="T66" fmla="*/ 85 w 98"/>
                  <a:gd name="T67" fmla="*/ 45 h 61"/>
                  <a:gd name="T68" fmla="*/ 81 w 98"/>
                  <a:gd name="T69" fmla="*/ 43 h 61"/>
                  <a:gd name="T70" fmla="*/ 79 w 98"/>
                  <a:gd name="T71" fmla="*/ 38 h 61"/>
                  <a:gd name="T72" fmla="*/ 84 w 98"/>
                  <a:gd name="T73" fmla="*/ 37 h 61"/>
                  <a:gd name="T74" fmla="*/ 74 w 98"/>
                  <a:gd name="T7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61">
                    <a:moveTo>
                      <a:pt x="74" y="30"/>
                    </a:moveTo>
                    <a:cubicBezTo>
                      <a:pt x="72" y="28"/>
                      <a:pt x="74" y="26"/>
                      <a:pt x="71" y="24"/>
                    </a:cubicBezTo>
                    <a:cubicBezTo>
                      <a:pt x="69" y="22"/>
                      <a:pt x="67" y="21"/>
                      <a:pt x="65" y="20"/>
                    </a:cubicBezTo>
                    <a:cubicBezTo>
                      <a:pt x="62" y="17"/>
                      <a:pt x="57" y="16"/>
                      <a:pt x="53" y="15"/>
                    </a:cubicBezTo>
                    <a:cubicBezTo>
                      <a:pt x="48" y="13"/>
                      <a:pt x="42" y="10"/>
                      <a:pt x="37" y="8"/>
                    </a:cubicBezTo>
                    <a:cubicBezTo>
                      <a:pt x="34" y="7"/>
                      <a:pt x="29" y="9"/>
                      <a:pt x="27" y="11"/>
                    </a:cubicBezTo>
                    <a:cubicBezTo>
                      <a:pt x="26" y="13"/>
                      <a:pt x="24" y="18"/>
                      <a:pt x="23" y="17"/>
                    </a:cubicBezTo>
                    <a:cubicBezTo>
                      <a:pt x="21" y="16"/>
                      <a:pt x="19" y="16"/>
                      <a:pt x="18" y="13"/>
                    </a:cubicBezTo>
                    <a:cubicBezTo>
                      <a:pt x="17" y="10"/>
                      <a:pt x="16" y="8"/>
                      <a:pt x="16" y="5"/>
                    </a:cubicBezTo>
                    <a:cubicBezTo>
                      <a:pt x="16" y="1"/>
                      <a:pt x="15" y="2"/>
                      <a:pt x="12" y="1"/>
                    </a:cubicBezTo>
                    <a:cubicBezTo>
                      <a:pt x="7" y="0"/>
                      <a:pt x="3" y="1"/>
                      <a:pt x="0" y="6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6" y="7"/>
                      <a:pt x="5" y="10"/>
                      <a:pt x="6" y="11"/>
                    </a:cubicBezTo>
                    <a:cubicBezTo>
                      <a:pt x="9" y="12"/>
                      <a:pt x="12" y="11"/>
                      <a:pt x="15" y="11"/>
                    </a:cubicBezTo>
                    <a:cubicBezTo>
                      <a:pt x="15" y="11"/>
                      <a:pt x="15" y="13"/>
                      <a:pt x="15" y="13"/>
                    </a:cubicBezTo>
                    <a:cubicBezTo>
                      <a:pt x="11" y="12"/>
                      <a:pt x="9" y="13"/>
                      <a:pt x="5" y="14"/>
                    </a:cubicBezTo>
                    <a:cubicBezTo>
                      <a:pt x="7" y="17"/>
                      <a:pt x="9" y="20"/>
                      <a:pt x="10" y="22"/>
                    </a:cubicBezTo>
                    <a:cubicBezTo>
                      <a:pt x="12" y="20"/>
                      <a:pt x="13" y="19"/>
                      <a:pt x="14" y="17"/>
                    </a:cubicBezTo>
                    <a:cubicBezTo>
                      <a:pt x="15" y="21"/>
                      <a:pt x="15" y="21"/>
                      <a:pt x="18" y="22"/>
                    </a:cubicBezTo>
                    <a:cubicBezTo>
                      <a:pt x="22" y="24"/>
                      <a:pt x="26" y="26"/>
                      <a:pt x="30" y="28"/>
                    </a:cubicBezTo>
                    <a:cubicBezTo>
                      <a:pt x="32" y="28"/>
                      <a:pt x="35" y="29"/>
                      <a:pt x="37" y="31"/>
                    </a:cubicBezTo>
                    <a:cubicBezTo>
                      <a:pt x="38" y="34"/>
                      <a:pt x="39" y="38"/>
                      <a:pt x="41" y="41"/>
                    </a:cubicBezTo>
                    <a:cubicBezTo>
                      <a:pt x="36" y="43"/>
                      <a:pt x="35" y="42"/>
                      <a:pt x="35" y="47"/>
                    </a:cubicBezTo>
                    <a:cubicBezTo>
                      <a:pt x="38" y="47"/>
                      <a:pt x="42" y="47"/>
                      <a:pt x="45" y="47"/>
                    </a:cubicBezTo>
                    <a:cubicBezTo>
                      <a:pt x="47" y="47"/>
                      <a:pt x="48" y="52"/>
                      <a:pt x="51" y="52"/>
                    </a:cubicBezTo>
                    <a:cubicBezTo>
                      <a:pt x="55" y="53"/>
                      <a:pt x="58" y="53"/>
                      <a:pt x="61" y="51"/>
                    </a:cubicBezTo>
                    <a:cubicBezTo>
                      <a:pt x="63" y="50"/>
                      <a:pt x="64" y="44"/>
                      <a:pt x="65" y="45"/>
                    </a:cubicBezTo>
                    <a:cubicBezTo>
                      <a:pt x="67" y="45"/>
                      <a:pt x="73" y="45"/>
                      <a:pt x="74" y="46"/>
                    </a:cubicBezTo>
                    <a:cubicBezTo>
                      <a:pt x="78" y="49"/>
                      <a:pt x="80" y="52"/>
                      <a:pt x="83" y="55"/>
                    </a:cubicBezTo>
                    <a:cubicBezTo>
                      <a:pt x="85" y="57"/>
                      <a:pt x="88" y="57"/>
                      <a:pt x="91" y="58"/>
                    </a:cubicBezTo>
                    <a:cubicBezTo>
                      <a:pt x="94" y="58"/>
                      <a:pt x="97" y="61"/>
                      <a:pt x="98" y="60"/>
                    </a:cubicBezTo>
                    <a:cubicBezTo>
                      <a:pt x="97" y="59"/>
                      <a:pt x="93" y="56"/>
                      <a:pt x="95" y="54"/>
                    </a:cubicBezTo>
                    <a:cubicBezTo>
                      <a:pt x="93" y="54"/>
                      <a:pt x="90" y="54"/>
                      <a:pt x="92" y="51"/>
                    </a:cubicBezTo>
                    <a:cubicBezTo>
                      <a:pt x="87" y="51"/>
                      <a:pt x="87" y="50"/>
                      <a:pt x="85" y="45"/>
                    </a:cubicBezTo>
                    <a:cubicBezTo>
                      <a:pt x="85" y="44"/>
                      <a:pt x="83" y="43"/>
                      <a:pt x="81" y="43"/>
                    </a:cubicBezTo>
                    <a:cubicBezTo>
                      <a:pt x="81" y="42"/>
                      <a:pt x="80" y="39"/>
                      <a:pt x="79" y="38"/>
                    </a:cubicBezTo>
                    <a:cubicBezTo>
                      <a:pt x="81" y="38"/>
                      <a:pt x="83" y="38"/>
                      <a:pt x="84" y="37"/>
                    </a:cubicBezTo>
                    <a:cubicBezTo>
                      <a:pt x="85" y="31"/>
                      <a:pt x="76" y="33"/>
                      <a:pt x="7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150">
                <a:extLst>
                  <a:ext uri="{FF2B5EF4-FFF2-40B4-BE49-F238E27FC236}">
                    <a16:creationId xmlns:a16="http://schemas.microsoft.com/office/drawing/2014/main" id="{B6A2CC83-0C91-4180-8A69-164B9AF89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68" y="4851400"/>
                <a:ext cx="3175" cy="6350"/>
              </a:xfrm>
              <a:custGeom>
                <a:avLst/>
                <a:gdLst>
                  <a:gd name="T0" fmla="*/ 0 w 6"/>
                  <a:gd name="T1" fmla="*/ 4 h 4"/>
                  <a:gd name="T2" fmla="*/ 2 w 6"/>
                  <a:gd name="T3" fmla="*/ 0 h 4"/>
                  <a:gd name="T4" fmla="*/ 0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cubicBezTo>
                      <a:pt x="2" y="3"/>
                      <a:pt x="6" y="4"/>
                      <a:pt x="2" y="0"/>
                    </a:cubicBezTo>
                    <a:cubicBezTo>
                      <a:pt x="0" y="0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151">
                <a:extLst>
                  <a:ext uri="{FF2B5EF4-FFF2-40B4-BE49-F238E27FC236}">
                    <a16:creationId xmlns:a16="http://schemas.microsoft.com/office/drawing/2014/main" id="{28CC2221-9B0A-4BF3-8DD3-1D5D84BB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431" y="4733925"/>
                <a:ext cx="20638" cy="68263"/>
              </a:xfrm>
              <a:custGeom>
                <a:avLst/>
                <a:gdLst>
                  <a:gd name="T0" fmla="*/ 27 w 31"/>
                  <a:gd name="T1" fmla="*/ 21 h 49"/>
                  <a:gd name="T2" fmla="*/ 18 w 31"/>
                  <a:gd name="T3" fmla="*/ 22 h 49"/>
                  <a:gd name="T4" fmla="*/ 14 w 31"/>
                  <a:gd name="T5" fmla="*/ 14 h 49"/>
                  <a:gd name="T6" fmla="*/ 11 w 31"/>
                  <a:gd name="T7" fmla="*/ 16 h 49"/>
                  <a:gd name="T8" fmla="*/ 10 w 31"/>
                  <a:gd name="T9" fmla="*/ 12 h 49"/>
                  <a:gd name="T10" fmla="*/ 8 w 31"/>
                  <a:gd name="T11" fmla="*/ 9 h 49"/>
                  <a:gd name="T12" fmla="*/ 5 w 31"/>
                  <a:gd name="T13" fmla="*/ 4 h 49"/>
                  <a:gd name="T14" fmla="*/ 0 w 31"/>
                  <a:gd name="T15" fmla="*/ 0 h 49"/>
                  <a:gd name="T16" fmla="*/ 3 w 31"/>
                  <a:gd name="T17" fmla="*/ 7 h 49"/>
                  <a:gd name="T18" fmla="*/ 5 w 31"/>
                  <a:gd name="T19" fmla="*/ 6 h 49"/>
                  <a:gd name="T20" fmla="*/ 10 w 31"/>
                  <a:gd name="T21" fmla="*/ 17 h 49"/>
                  <a:gd name="T22" fmla="*/ 10 w 31"/>
                  <a:gd name="T23" fmla="*/ 25 h 49"/>
                  <a:gd name="T24" fmla="*/ 6 w 31"/>
                  <a:gd name="T25" fmla="*/ 33 h 49"/>
                  <a:gd name="T26" fmla="*/ 9 w 31"/>
                  <a:gd name="T27" fmla="*/ 36 h 49"/>
                  <a:gd name="T28" fmla="*/ 13 w 31"/>
                  <a:gd name="T29" fmla="*/ 38 h 49"/>
                  <a:gd name="T30" fmla="*/ 10 w 31"/>
                  <a:gd name="T31" fmla="*/ 46 h 49"/>
                  <a:gd name="T32" fmla="*/ 17 w 31"/>
                  <a:gd name="T33" fmla="*/ 45 h 49"/>
                  <a:gd name="T34" fmla="*/ 22 w 31"/>
                  <a:gd name="T35" fmla="*/ 33 h 49"/>
                  <a:gd name="T36" fmla="*/ 26 w 31"/>
                  <a:gd name="T37" fmla="*/ 31 h 49"/>
                  <a:gd name="T38" fmla="*/ 26 w 31"/>
                  <a:gd name="T39" fmla="*/ 29 h 49"/>
                  <a:gd name="T40" fmla="*/ 27 w 31"/>
                  <a:gd name="T4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9">
                    <a:moveTo>
                      <a:pt x="27" y="21"/>
                    </a:moveTo>
                    <a:cubicBezTo>
                      <a:pt x="23" y="23"/>
                      <a:pt x="22" y="23"/>
                      <a:pt x="18" y="22"/>
                    </a:cubicBezTo>
                    <a:cubicBezTo>
                      <a:pt x="15" y="21"/>
                      <a:pt x="17" y="16"/>
                      <a:pt x="14" y="14"/>
                    </a:cubicBezTo>
                    <a:cubicBezTo>
                      <a:pt x="14" y="17"/>
                      <a:pt x="12" y="20"/>
                      <a:pt x="11" y="16"/>
                    </a:cubicBezTo>
                    <a:cubicBezTo>
                      <a:pt x="10" y="15"/>
                      <a:pt x="11" y="13"/>
                      <a:pt x="10" y="12"/>
                    </a:cubicBezTo>
                    <a:cubicBezTo>
                      <a:pt x="10" y="11"/>
                      <a:pt x="9" y="10"/>
                      <a:pt x="8" y="9"/>
                    </a:cubicBezTo>
                    <a:cubicBezTo>
                      <a:pt x="7" y="5"/>
                      <a:pt x="10" y="6"/>
                      <a:pt x="5" y="4"/>
                    </a:cubicBezTo>
                    <a:cubicBezTo>
                      <a:pt x="3" y="3"/>
                      <a:pt x="2" y="1"/>
                      <a:pt x="0" y="0"/>
                    </a:cubicBezTo>
                    <a:cubicBezTo>
                      <a:pt x="1" y="2"/>
                      <a:pt x="2" y="5"/>
                      <a:pt x="3" y="7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6" y="8"/>
                      <a:pt x="8" y="18"/>
                      <a:pt x="10" y="17"/>
                    </a:cubicBezTo>
                    <a:cubicBezTo>
                      <a:pt x="10" y="20"/>
                      <a:pt x="12" y="23"/>
                      <a:pt x="10" y="25"/>
                    </a:cubicBezTo>
                    <a:cubicBezTo>
                      <a:pt x="9" y="29"/>
                      <a:pt x="8" y="30"/>
                      <a:pt x="6" y="33"/>
                    </a:cubicBezTo>
                    <a:cubicBezTo>
                      <a:pt x="7" y="33"/>
                      <a:pt x="8" y="35"/>
                      <a:pt x="9" y="36"/>
                    </a:cubicBezTo>
                    <a:cubicBezTo>
                      <a:pt x="10" y="36"/>
                      <a:pt x="13" y="36"/>
                      <a:pt x="13" y="38"/>
                    </a:cubicBezTo>
                    <a:cubicBezTo>
                      <a:pt x="15" y="40"/>
                      <a:pt x="11" y="44"/>
                      <a:pt x="10" y="46"/>
                    </a:cubicBezTo>
                    <a:cubicBezTo>
                      <a:pt x="12" y="47"/>
                      <a:pt x="15" y="49"/>
                      <a:pt x="17" y="45"/>
                    </a:cubicBezTo>
                    <a:cubicBezTo>
                      <a:pt x="19" y="42"/>
                      <a:pt x="22" y="37"/>
                      <a:pt x="22" y="33"/>
                    </a:cubicBezTo>
                    <a:cubicBezTo>
                      <a:pt x="21" y="31"/>
                      <a:pt x="24" y="31"/>
                      <a:pt x="26" y="31"/>
                    </a:cubicBezTo>
                    <a:cubicBezTo>
                      <a:pt x="27" y="32"/>
                      <a:pt x="26" y="30"/>
                      <a:pt x="26" y="29"/>
                    </a:cubicBezTo>
                    <a:cubicBezTo>
                      <a:pt x="28" y="27"/>
                      <a:pt x="31" y="21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152">
                <a:extLst>
                  <a:ext uri="{FF2B5EF4-FFF2-40B4-BE49-F238E27FC236}">
                    <a16:creationId xmlns:a16="http://schemas.microsoft.com/office/drawing/2014/main" id="{8523C6D4-241D-4FBF-84C3-0BCDECCAE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618" y="4791075"/>
                <a:ext cx="28575" cy="63500"/>
              </a:xfrm>
              <a:custGeom>
                <a:avLst/>
                <a:gdLst>
                  <a:gd name="T0" fmla="*/ 41 w 41"/>
                  <a:gd name="T1" fmla="*/ 9 h 45"/>
                  <a:gd name="T2" fmla="*/ 40 w 41"/>
                  <a:gd name="T3" fmla="*/ 3 h 45"/>
                  <a:gd name="T4" fmla="*/ 36 w 41"/>
                  <a:gd name="T5" fmla="*/ 5 h 45"/>
                  <a:gd name="T6" fmla="*/ 34 w 41"/>
                  <a:gd name="T7" fmla="*/ 0 h 45"/>
                  <a:gd name="T8" fmla="*/ 31 w 41"/>
                  <a:gd name="T9" fmla="*/ 4 h 45"/>
                  <a:gd name="T10" fmla="*/ 27 w 41"/>
                  <a:gd name="T11" fmla="*/ 8 h 45"/>
                  <a:gd name="T12" fmla="*/ 25 w 41"/>
                  <a:gd name="T13" fmla="*/ 13 h 45"/>
                  <a:gd name="T14" fmla="*/ 21 w 41"/>
                  <a:gd name="T15" fmla="*/ 18 h 45"/>
                  <a:gd name="T16" fmla="*/ 17 w 41"/>
                  <a:gd name="T17" fmla="*/ 22 h 45"/>
                  <a:gd name="T18" fmla="*/ 11 w 41"/>
                  <a:gd name="T19" fmla="*/ 24 h 45"/>
                  <a:gd name="T20" fmla="*/ 3 w 41"/>
                  <a:gd name="T21" fmla="*/ 36 h 45"/>
                  <a:gd name="T22" fmla="*/ 10 w 41"/>
                  <a:gd name="T23" fmla="*/ 41 h 45"/>
                  <a:gd name="T24" fmla="*/ 19 w 41"/>
                  <a:gd name="T25" fmla="*/ 42 h 45"/>
                  <a:gd name="T26" fmla="*/ 25 w 41"/>
                  <a:gd name="T27" fmla="*/ 30 h 45"/>
                  <a:gd name="T28" fmla="*/ 33 w 41"/>
                  <a:gd name="T29" fmla="*/ 22 h 45"/>
                  <a:gd name="T30" fmla="*/ 35 w 41"/>
                  <a:gd name="T31" fmla="*/ 24 h 45"/>
                  <a:gd name="T32" fmla="*/ 35 w 41"/>
                  <a:gd name="T33" fmla="*/ 17 h 45"/>
                  <a:gd name="T34" fmla="*/ 41 w 41"/>
                  <a:gd name="T35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5">
                    <a:moveTo>
                      <a:pt x="41" y="9"/>
                    </a:moveTo>
                    <a:cubicBezTo>
                      <a:pt x="41" y="7"/>
                      <a:pt x="40" y="5"/>
                      <a:pt x="40" y="3"/>
                    </a:cubicBezTo>
                    <a:cubicBezTo>
                      <a:pt x="38" y="3"/>
                      <a:pt x="37" y="5"/>
                      <a:pt x="36" y="5"/>
                    </a:cubicBezTo>
                    <a:cubicBezTo>
                      <a:pt x="36" y="3"/>
                      <a:pt x="35" y="1"/>
                      <a:pt x="34" y="0"/>
                    </a:cubicBezTo>
                    <a:cubicBezTo>
                      <a:pt x="32" y="1"/>
                      <a:pt x="31" y="1"/>
                      <a:pt x="31" y="4"/>
                    </a:cubicBezTo>
                    <a:cubicBezTo>
                      <a:pt x="30" y="7"/>
                      <a:pt x="29" y="5"/>
                      <a:pt x="27" y="8"/>
                    </a:cubicBezTo>
                    <a:cubicBezTo>
                      <a:pt x="26" y="9"/>
                      <a:pt x="27" y="12"/>
                      <a:pt x="25" y="13"/>
                    </a:cubicBezTo>
                    <a:cubicBezTo>
                      <a:pt x="24" y="15"/>
                      <a:pt x="22" y="17"/>
                      <a:pt x="21" y="18"/>
                    </a:cubicBezTo>
                    <a:cubicBezTo>
                      <a:pt x="20" y="20"/>
                      <a:pt x="18" y="21"/>
                      <a:pt x="17" y="22"/>
                    </a:cubicBezTo>
                    <a:cubicBezTo>
                      <a:pt x="15" y="22"/>
                      <a:pt x="12" y="23"/>
                      <a:pt x="11" y="24"/>
                    </a:cubicBezTo>
                    <a:cubicBezTo>
                      <a:pt x="9" y="28"/>
                      <a:pt x="6" y="32"/>
                      <a:pt x="3" y="36"/>
                    </a:cubicBezTo>
                    <a:cubicBezTo>
                      <a:pt x="0" y="41"/>
                      <a:pt x="9" y="39"/>
                      <a:pt x="10" y="41"/>
                    </a:cubicBezTo>
                    <a:cubicBezTo>
                      <a:pt x="11" y="43"/>
                      <a:pt x="17" y="45"/>
                      <a:pt x="19" y="42"/>
                    </a:cubicBezTo>
                    <a:cubicBezTo>
                      <a:pt x="21" y="38"/>
                      <a:pt x="25" y="34"/>
                      <a:pt x="25" y="30"/>
                    </a:cubicBezTo>
                    <a:cubicBezTo>
                      <a:pt x="27" y="25"/>
                      <a:pt x="29" y="24"/>
                      <a:pt x="33" y="22"/>
                    </a:cubicBezTo>
                    <a:cubicBezTo>
                      <a:pt x="33" y="22"/>
                      <a:pt x="34" y="24"/>
                      <a:pt x="35" y="24"/>
                    </a:cubicBezTo>
                    <a:cubicBezTo>
                      <a:pt x="33" y="20"/>
                      <a:pt x="33" y="20"/>
                      <a:pt x="35" y="17"/>
                    </a:cubicBezTo>
                    <a:cubicBezTo>
                      <a:pt x="37" y="14"/>
                      <a:pt x="40" y="11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Freeform 153">
                <a:extLst>
                  <a:ext uri="{FF2B5EF4-FFF2-40B4-BE49-F238E27FC236}">
                    <a16:creationId xmlns:a16="http://schemas.microsoft.com/office/drawing/2014/main" id="{5305A6AE-A7EA-4135-B46E-2AD6F7B1D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06" y="4471987"/>
                <a:ext cx="15875" cy="22225"/>
              </a:xfrm>
              <a:custGeom>
                <a:avLst/>
                <a:gdLst>
                  <a:gd name="T0" fmla="*/ 6 w 22"/>
                  <a:gd name="T1" fmla="*/ 10 h 16"/>
                  <a:gd name="T2" fmla="*/ 0 w 22"/>
                  <a:gd name="T3" fmla="*/ 11 h 16"/>
                  <a:gd name="T4" fmla="*/ 11 w 22"/>
                  <a:gd name="T5" fmla="*/ 15 h 16"/>
                  <a:gd name="T6" fmla="*/ 16 w 22"/>
                  <a:gd name="T7" fmla="*/ 11 h 16"/>
                  <a:gd name="T8" fmla="*/ 18 w 22"/>
                  <a:gd name="T9" fmla="*/ 8 h 16"/>
                  <a:gd name="T10" fmla="*/ 18 w 22"/>
                  <a:gd name="T11" fmla="*/ 2 h 16"/>
                  <a:gd name="T12" fmla="*/ 16 w 22"/>
                  <a:gd name="T13" fmla="*/ 7 h 16"/>
                  <a:gd name="T14" fmla="*/ 9 w 22"/>
                  <a:gd name="T15" fmla="*/ 8 h 16"/>
                  <a:gd name="T16" fmla="*/ 6 w 22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6">
                    <a:moveTo>
                      <a:pt x="6" y="10"/>
                    </a:moveTo>
                    <a:cubicBezTo>
                      <a:pt x="4" y="11"/>
                      <a:pt x="2" y="10"/>
                      <a:pt x="0" y="11"/>
                    </a:cubicBezTo>
                    <a:cubicBezTo>
                      <a:pt x="2" y="14"/>
                      <a:pt x="8" y="16"/>
                      <a:pt x="11" y="15"/>
                    </a:cubicBezTo>
                    <a:cubicBezTo>
                      <a:pt x="13" y="14"/>
                      <a:pt x="16" y="14"/>
                      <a:pt x="16" y="11"/>
                    </a:cubicBezTo>
                    <a:cubicBezTo>
                      <a:pt x="17" y="10"/>
                      <a:pt x="22" y="11"/>
                      <a:pt x="18" y="8"/>
                    </a:cubicBezTo>
                    <a:cubicBezTo>
                      <a:pt x="22" y="7"/>
                      <a:pt x="21" y="4"/>
                      <a:pt x="18" y="2"/>
                    </a:cubicBezTo>
                    <a:cubicBezTo>
                      <a:pt x="16" y="0"/>
                      <a:pt x="16" y="6"/>
                      <a:pt x="16" y="7"/>
                    </a:cubicBezTo>
                    <a:cubicBezTo>
                      <a:pt x="16" y="7"/>
                      <a:pt x="8" y="14"/>
                      <a:pt x="9" y="8"/>
                    </a:cubicBezTo>
                    <a:cubicBezTo>
                      <a:pt x="9" y="8"/>
                      <a:pt x="8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 154">
                <a:extLst>
                  <a:ext uri="{FF2B5EF4-FFF2-40B4-BE49-F238E27FC236}">
                    <a16:creationId xmlns:a16="http://schemas.microsoft.com/office/drawing/2014/main" id="{292F5D3E-CF7A-4976-9A57-FA40BD945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31" y="4462462"/>
                <a:ext cx="7938" cy="20638"/>
              </a:xfrm>
              <a:custGeom>
                <a:avLst/>
                <a:gdLst>
                  <a:gd name="T0" fmla="*/ 10 w 13"/>
                  <a:gd name="T1" fmla="*/ 8 h 14"/>
                  <a:gd name="T2" fmla="*/ 9 w 13"/>
                  <a:gd name="T3" fmla="*/ 6 h 14"/>
                  <a:gd name="T4" fmla="*/ 1 w 13"/>
                  <a:gd name="T5" fmla="*/ 0 h 14"/>
                  <a:gd name="T6" fmla="*/ 10 w 13"/>
                  <a:gd name="T7" fmla="*/ 11 h 14"/>
                  <a:gd name="T8" fmla="*/ 11 w 13"/>
                  <a:gd name="T9" fmla="*/ 14 h 14"/>
                  <a:gd name="T10" fmla="*/ 11 w 13"/>
                  <a:gd name="T11" fmla="*/ 8 h 14"/>
                  <a:gd name="T12" fmla="*/ 10 w 13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8"/>
                    </a:moveTo>
                    <a:cubicBezTo>
                      <a:pt x="10" y="7"/>
                      <a:pt x="9" y="6"/>
                      <a:pt x="9" y="6"/>
                    </a:cubicBezTo>
                    <a:cubicBezTo>
                      <a:pt x="6" y="4"/>
                      <a:pt x="3" y="2"/>
                      <a:pt x="1" y="0"/>
                    </a:cubicBezTo>
                    <a:cubicBezTo>
                      <a:pt x="0" y="4"/>
                      <a:pt x="11" y="5"/>
                      <a:pt x="10" y="11"/>
                    </a:cubicBezTo>
                    <a:cubicBezTo>
                      <a:pt x="10" y="12"/>
                      <a:pt x="11" y="13"/>
                      <a:pt x="11" y="14"/>
                    </a:cubicBezTo>
                    <a:cubicBezTo>
                      <a:pt x="13" y="11"/>
                      <a:pt x="13" y="11"/>
                      <a:pt x="11" y="8"/>
                    </a:cubicBezTo>
                    <a:cubicBezTo>
                      <a:pt x="11" y="8"/>
                      <a:pt x="10" y="9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155">
                <a:extLst>
                  <a:ext uri="{FF2B5EF4-FFF2-40B4-BE49-F238E27FC236}">
                    <a16:creationId xmlns:a16="http://schemas.microsoft.com/office/drawing/2014/main" id="{1F80F33E-687B-4212-857F-BA9E19B43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931" y="4486275"/>
                <a:ext cx="4763" cy="14288"/>
              </a:xfrm>
              <a:custGeom>
                <a:avLst/>
                <a:gdLst>
                  <a:gd name="T0" fmla="*/ 3 w 7"/>
                  <a:gd name="T1" fmla="*/ 3 h 10"/>
                  <a:gd name="T2" fmla="*/ 0 w 7"/>
                  <a:gd name="T3" fmla="*/ 0 h 10"/>
                  <a:gd name="T4" fmla="*/ 1 w 7"/>
                  <a:gd name="T5" fmla="*/ 4 h 10"/>
                  <a:gd name="T6" fmla="*/ 2 w 7"/>
                  <a:gd name="T7" fmla="*/ 6 h 10"/>
                  <a:gd name="T8" fmla="*/ 6 w 7"/>
                  <a:gd name="T9" fmla="*/ 6 h 10"/>
                  <a:gd name="T10" fmla="*/ 3 w 7"/>
                  <a:gd name="T1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3" y="3"/>
                    </a:moveTo>
                    <a:cubicBezTo>
                      <a:pt x="2" y="2"/>
                      <a:pt x="2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2" y="4"/>
                      <a:pt x="1" y="6"/>
                      <a:pt x="2" y="6"/>
                    </a:cubicBezTo>
                    <a:cubicBezTo>
                      <a:pt x="3" y="8"/>
                      <a:pt x="7" y="10"/>
                      <a:pt x="6" y="6"/>
                    </a:cubicBezTo>
                    <a:cubicBezTo>
                      <a:pt x="6" y="5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156">
                <a:extLst>
                  <a:ext uri="{FF2B5EF4-FFF2-40B4-BE49-F238E27FC236}">
                    <a16:creationId xmlns:a16="http://schemas.microsoft.com/office/drawing/2014/main" id="{F2656ECC-D106-4905-BA0D-3219D2F17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056" y="4530725"/>
                <a:ext cx="139700" cy="244475"/>
              </a:xfrm>
              <a:custGeom>
                <a:avLst/>
                <a:gdLst>
                  <a:gd name="T0" fmla="*/ 185 w 199"/>
                  <a:gd name="T1" fmla="*/ 149 h 175"/>
                  <a:gd name="T2" fmla="*/ 194 w 199"/>
                  <a:gd name="T3" fmla="*/ 132 h 175"/>
                  <a:gd name="T4" fmla="*/ 199 w 199"/>
                  <a:gd name="T5" fmla="*/ 109 h 175"/>
                  <a:gd name="T6" fmla="*/ 196 w 199"/>
                  <a:gd name="T7" fmla="*/ 86 h 175"/>
                  <a:gd name="T8" fmla="*/ 187 w 199"/>
                  <a:gd name="T9" fmla="*/ 77 h 175"/>
                  <a:gd name="T10" fmla="*/ 183 w 199"/>
                  <a:gd name="T11" fmla="*/ 69 h 175"/>
                  <a:gd name="T12" fmla="*/ 180 w 199"/>
                  <a:gd name="T13" fmla="*/ 70 h 175"/>
                  <a:gd name="T14" fmla="*/ 178 w 199"/>
                  <a:gd name="T15" fmla="*/ 63 h 175"/>
                  <a:gd name="T16" fmla="*/ 173 w 199"/>
                  <a:gd name="T17" fmla="*/ 55 h 175"/>
                  <a:gd name="T18" fmla="*/ 163 w 199"/>
                  <a:gd name="T19" fmla="*/ 49 h 175"/>
                  <a:gd name="T20" fmla="*/ 162 w 199"/>
                  <a:gd name="T21" fmla="*/ 37 h 175"/>
                  <a:gd name="T22" fmla="*/ 158 w 199"/>
                  <a:gd name="T23" fmla="*/ 26 h 175"/>
                  <a:gd name="T24" fmla="*/ 152 w 199"/>
                  <a:gd name="T25" fmla="*/ 22 h 175"/>
                  <a:gd name="T26" fmla="*/ 145 w 199"/>
                  <a:gd name="T27" fmla="*/ 0 h 175"/>
                  <a:gd name="T28" fmla="*/ 140 w 199"/>
                  <a:gd name="T29" fmla="*/ 11 h 175"/>
                  <a:gd name="T30" fmla="*/ 140 w 199"/>
                  <a:gd name="T31" fmla="*/ 23 h 175"/>
                  <a:gd name="T32" fmla="*/ 131 w 199"/>
                  <a:gd name="T33" fmla="*/ 41 h 175"/>
                  <a:gd name="T34" fmla="*/ 125 w 199"/>
                  <a:gd name="T35" fmla="*/ 35 h 175"/>
                  <a:gd name="T36" fmla="*/ 113 w 199"/>
                  <a:gd name="T37" fmla="*/ 27 h 175"/>
                  <a:gd name="T38" fmla="*/ 112 w 199"/>
                  <a:gd name="T39" fmla="*/ 18 h 175"/>
                  <a:gd name="T40" fmla="*/ 117 w 199"/>
                  <a:gd name="T41" fmla="*/ 9 h 175"/>
                  <a:gd name="T42" fmla="*/ 107 w 199"/>
                  <a:gd name="T43" fmla="*/ 5 h 175"/>
                  <a:gd name="T44" fmla="*/ 95 w 199"/>
                  <a:gd name="T45" fmla="*/ 3 h 175"/>
                  <a:gd name="T46" fmla="*/ 96 w 199"/>
                  <a:gd name="T47" fmla="*/ 9 h 175"/>
                  <a:gd name="T48" fmla="*/ 84 w 199"/>
                  <a:gd name="T49" fmla="*/ 11 h 175"/>
                  <a:gd name="T50" fmla="*/ 80 w 199"/>
                  <a:gd name="T51" fmla="*/ 24 h 175"/>
                  <a:gd name="T52" fmla="*/ 68 w 199"/>
                  <a:gd name="T53" fmla="*/ 18 h 175"/>
                  <a:gd name="T54" fmla="*/ 61 w 199"/>
                  <a:gd name="T55" fmla="*/ 23 h 175"/>
                  <a:gd name="T56" fmla="*/ 43 w 199"/>
                  <a:gd name="T57" fmla="*/ 43 h 175"/>
                  <a:gd name="T58" fmla="*/ 38 w 199"/>
                  <a:gd name="T59" fmla="*/ 52 h 175"/>
                  <a:gd name="T60" fmla="*/ 22 w 199"/>
                  <a:gd name="T61" fmla="*/ 56 h 175"/>
                  <a:gd name="T62" fmla="*/ 13 w 199"/>
                  <a:gd name="T63" fmla="*/ 61 h 175"/>
                  <a:gd name="T64" fmla="*/ 6 w 199"/>
                  <a:gd name="T65" fmla="*/ 70 h 175"/>
                  <a:gd name="T66" fmla="*/ 4 w 199"/>
                  <a:gd name="T67" fmla="*/ 65 h 175"/>
                  <a:gd name="T68" fmla="*/ 2 w 199"/>
                  <a:gd name="T69" fmla="*/ 85 h 175"/>
                  <a:gd name="T70" fmla="*/ 2 w 199"/>
                  <a:gd name="T71" fmla="*/ 94 h 175"/>
                  <a:gd name="T72" fmla="*/ 4 w 199"/>
                  <a:gd name="T73" fmla="*/ 102 h 175"/>
                  <a:gd name="T74" fmla="*/ 11 w 199"/>
                  <a:gd name="T75" fmla="*/ 124 h 175"/>
                  <a:gd name="T76" fmla="*/ 12 w 199"/>
                  <a:gd name="T77" fmla="*/ 137 h 175"/>
                  <a:gd name="T78" fmla="*/ 9 w 199"/>
                  <a:gd name="T79" fmla="*/ 144 h 175"/>
                  <a:gd name="T80" fmla="*/ 17 w 199"/>
                  <a:gd name="T81" fmla="*/ 149 h 175"/>
                  <a:gd name="T82" fmla="*/ 26 w 199"/>
                  <a:gd name="T83" fmla="*/ 148 h 175"/>
                  <a:gd name="T84" fmla="*/ 34 w 199"/>
                  <a:gd name="T85" fmla="*/ 143 h 175"/>
                  <a:gd name="T86" fmla="*/ 44 w 199"/>
                  <a:gd name="T87" fmla="*/ 142 h 175"/>
                  <a:gd name="T88" fmla="*/ 51 w 199"/>
                  <a:gd name="T89" fmla="*/ 141 h 175"/>
                  <a:gd name="T90" fmla="*/ 53 w 199"/>
                  <a:gd name="T91" fmla="*/ 137 h 175"/>
                  <a:gd name="T92" fmla="*/ 62 w 199"/>
                  <a:gd name="T93" fmla="*/ 132 h 175"/>
                  <a:gd name="T94" fmla="*/ 70 w 199"/>
                  <a:gd name="T95" fmla="*/ 131 h 175"/>
                  <a:gd name="T96" fmla="*/ 78 w 199"/>
                  <a:gd name="T97" fmla="*/ 126 h 175"/>
                  <a:gd name="T98" fmla="*/ 99 w 199"/>
                  <a:gd name="T99" fmla="*/ 131 h 175"/>
                  <a:gd name="T100" fmla="*/ 106 w 199"/>
                  <a:gd name="T101" fmla="*/ 139 h 175"/>
                  <a:gd name="T102" fmla="*/ 112 w 199"/>
                  <a:gd name="T103" fmla="*/ 147 h 175"/>
                  <a:gd name="T104" fmla="*/ 122 w 199"/>
                  <a:gd name="T105" fmla="*/ 133 h 175"/>
                  <a:gd name="T106" fmla="*/ 117 w 199"/>
                  <a:gd name="T107" fmla="*/ 149 h 175"/>
                  <a:gd name="T108" fmla="*/ 124 w 199"/>
                  <a:gd name="T109" fmla="*/ 142 h 175"/>
                  <a:gd name="T110" fmla="*/ 126 w 199"/>
                  <a:gd name="T111" fmla="*/ 153 h 175"/>
                  <a:gd name="T112" fmla="*/ 131 w 199"/>
                  <a:gd name="T113" fmla="*/ 161 h 175"/>
                  <a:gd name="T114" fmla="*/ 145 w 199"/>
                  <a:gd name="T115" fmla="*/ 172 h 175"/>
                  <a:gd name="T116" fmla="*/ 154 w 199"/>
                  <a:gd name="T117" fmla="*/ 171 h 175"/>
                  <a:gd name="T118" fmla="*/ 161 w 199"/>
                  <a:gd name="T119" fmla="*/ 173 h 175"/>
                  <a:gd name="T120" fmla="*/ 168 w 199"/>
                  <a:gd name="T121" fmla="*/ 172 h 175"/>
                  <a:gd name="T122" fmla="*/ 177 w 199"/>
                  <a:gd name="T123" fmla="*/ 168 h 175"/>
                  <a:gd name="T124" fmla="*/ 185 w 199"/>
                  <a:gd name="T125" fmla="*/ 14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175">
                    <a:moveTo>
                      <a:pt x="185" y="149"/>
                    </a:moveTo>
                    <a:cubicBezTo>
                      <a:pt x="186" y="143"/>
                      <a:pt x="192" y="139"/>
                      <a:pt x="194" y="132"/>
                    </a:cubicBezTo>
                    <a:cubicBezTo>
                      <a:pt x="195" y="125"/>
                      <a:pt x="199" y="116"/>
                      <a:pt x="199" y="109"/>
                    </a:cubicBezTo>
                    <a:cubicBezTo>
                      <a:pt x="199" y="101"/>
                      <a:pt x="197" y="93"/>
                      <a:pt x="196" y="86"/>
                    </a:cubicBezTo>
                    <a:cubicBezTo>
                      <a:pt x="193" y="83"/>
                      <a:pt x="189" y="80"/>
                      <a:pt x="187" y="77"/>
                    </a:cubicBezTo>
                    <a:cubicBezTo>
                      <a:pt x="184" y="74"/>
                      <a:pt x="188" y="71"/>
                      <a:pt x="183" y="69"/>
                    </a:cubicBezTo>
                    <a:cubicBezTo>
                      <a:pt x="182" y="69"/>
                      <a:pt x="181" y="72"/>
                      <a:pt x="180" y="70"/>
                    </a:cubicBezTo>
                    <a:cubicBezTo>
                      <a:pt x="179" y="68"/>
                      <a:pt x="179" y="65"/>
                      <a:pt x="178" y="63"/>
                    </a:cubicBezTo>
                    <a:cubicBezTo>
                      <a:pt x="177" y="59"/>
                      <a:pt x="177" y="57"/>
                      <a:pt x="173" y="55"/>
                    </a:cubicBezTo>
                    <a:cubicBezTo>
                      <a:pt x="172" y="54"/>
                      <a:pt x="163" y="50"/>
                      <a:pt x="163" y="49"/>
                    </a:cubicBezTo>
                    <a:cubicBezTo>
                      <a:pt x="163" y="44"/>
                      <a:pt x="164" y="40"/>
                      <a:pt x="162" y="37"/>
                    </a:cubicBezTo>
                    <a:cubicBezTo>
                      <a:pt x="158" y="33"/>
                      <a:pt x="159" y="31"/>
                      <a:pt x="158" y="26"/>
                    </a:cubicBezTo>
                    <a:cubicBezTo>
                      <a:pt x="158" y="22"/>
                      <a:pt x="154" y="20"/>
                      <a:pt x="152" y="22"/>
                    </a:cubicBezTo>
                    <a:cubicBezTo>
                      <a:pt x="151" y="13"/>
                      <a:pt x="148" y="7"/>
                      <a:pt x="145" y="0"/>
                    </a:cubicBezTo>
                    <a:cubicBezTo>
                      <a:pt x="142" y="0"/>
                      <a:pt x="141" y="8"/>
                      <a:pt x="140" y="11"/>
                    </a:cubicBezTo>
                    <a:cubicBezTo>
                      <a:pt x="139" y="15"/>
                      <a:pt x="140" y="19"/>
                      <a:pt x="140" y="23"/>
                    </a:cubicBezTo>
                    <a:cubicBezTo>
                      <a:pt x="140" y="28"/>
                      <a:pt x="138" y="44"/>
                      <a:pt x="131" y="41"/>
                    </a:cubicBezTo>
                    <a:cubicBezTo>
                      <a:pt x="129" y="40"/>
                      <a:pt x="128" y="36"/>
                      <a:pt x="125" y="35"/>
                    </a:cubicBezTo>
                    <a:cubicBezTo>
                      <a:pt x="121" y="32"/>
                      <a:pt x="117" y="30"/>
                      <a:pt x="113" y="27"/>
                    </a:cubicBezTo>
                    <a:cubicBezTo>
                      <a:pt x="109" y="25"/>
                      <a:pt x="111" y="23"/>
                      <a:pt x="112" y="18"/>
                    </a:cubicBezTo>
                    <a:cubicBezTo>
                      <a:pt x="113" y="14"/>
                      <a:pt x="115" y="12"/>
                      <a:pt x="117" y="9"/>
                    </a:cubicBezTo>
                    <a:cubicBezTo>
                      <a:pt x="113" y="5"/>
                      <a:pt x="112" y="5"/>
                      <a:pt x="107" y="5"/>
                    </a:cubicBezTo>
                    <a:cubicBezTo>
                      <a:pt x="103" y="4"/>
                      <a:pt x="99" y="3"/>
                      <a:pt x="95" y="3"/>
                    </a:cubicBezTo>
                    <a:cubicBezTo>
                      <a:pt x="95" y="5"/>
                      <a:pt x="96" y="7"/>
                      <a:pt x="96" y="9"/>
                    </a:cubicBezTo>
                    <a:cubicBezTo>
                      <a:pt x="91" y="9"/>
                      <a:pt x="87" y="6"/>
                      <a:pt x="84" y="11"/>
                    </a:cubicBezTo>
                    <a:cubicBezTo>
                      <a:pt x="82" y="15"/>
                      <a:pt x="81" y="19"/>
                      <a:pt x="80" y="24"/>
                    </a:cubicBezTo>
                    <a:cubicBezTo>
                      <a:pt x="76" y="22"/>
                      <a:pt x="72" y="20"/>
                      <a:pt x="68" y="18"/>
                    </a:cubicBezTo>
                    <a:cubicBezTo>
                      <a:pt x="67" y="17"/>
                      <a:pt x="62" y="23"/>
                      <a:pt x="61" y="23"/>
                    </a:cubicBezTo>
                    <a:cubicBezTo>
                      <a:pt x="55" y="30"/>
                      <a:pt x="46" y="34"/>
                      <a:pt x="43" y="43"/>
                    </a:cubicBezTo>
                    <a:cubicBezTo>
                      <a:pt x="41" y="47"/>
                      <a:pt x="41" y="51"/>
                      <a:pt x="38" y="52"/>
                    </a:cubicBezTo>
                    <a:cubicBezTo>
                      <a:pt x="32" y="53"/>
                      <a:pt x="27" y="55"/>
                      <a:pt x="22" y="56"/>
                    </a:cubicBezTo>
                    <a:cubicBezTo>
                      <a:pt x="18" y="57"/>
                      <a:pt x="16" y="59"/>
                      <a:pt x="13" y="61"/>
                    </a:cubicBezTo>
                    <a:cubicBezTo>
                      <a:pt x="9" y="64"/>
                      <a:pt x="8" y="65"/>
                      <a:pt x="6" y="70"/>
                    </a:cubicBezTo>
                    <a:cubicBezTo>
                      <a:pt x="5" y="69"/>
                      <a:pt x="4" y="67"/>
                      <a:pt x="4" y="65"/>
                    </a:cubicBezTo>
                    <a:cubicBezTo>
                      <a:pt x="1" y="72"/>
                      <a:pt x="0" y="78"/>
                      <a:pt x="2" y="85"/>
                    </a:cubicBezTo>
                    <a:cubicBezTo>
                      <a:pt x="4" y="89"/>
                      <a:pt x="4" y="90"/>
                      <a:pt x="2" y="94"/>
                    </a:cubicBezTo>
                    <a:cubicBezTo>
                      <a:pt x="1" y="97"/>
                      <a:pt x="3" y="99"/>
                      <a:pt x="4" y="102"/>
                    </a:cubicBezTo>
                    <a:cubicBezTo>
                      <a:pt x="8" y="109"/>
                      <a:pt x="9" y="116"/>
                      <a:pt x="11" y="124"/>
                    </a:cubicBezTo>
                    <a:cubicBezTo>
                      <a:pt x="11" y="126"/>
                      <a:pt x="13" y="134"/>
                      <a:pt x="12" y="137"/>
                    </a:cubicBezTo>
                    <a:cubicBezTo>
                      <a:pt x="12" y="138"/>
                      <a:pt x="6" y="141"/>
                      <a:pt x="9" y="144"/>
                    </a:cubicBezTo>
                    <a:cubicBezTo>
                      <a:pt x="11" y="145"/>
                      <a:pt x="14" y="149"/>
                      <a:pt x="17" y="149"/>
                    </a:cubicBezTo>
                    <a:cubicBezTo>
                      <a:pt x="20" y="149"/>
                      <a:pt x="23" y="150"/>
                      <a:pt x="26" y="148"/>
                    </a:cubicBezTo>
                    <a:cubicBezTo>
                      <a:pt x="29" y="145"/>
                      <a:pt x="31" y="143"/>
                      <a:pt x="34" y="143"/>
                    </a:cubicBezTo>
                    <a:cubicBezTo>
                      <a:pt x="38" y="142"/>
                      <a:pt x="41" y="142"/>
                      <a:pt x="44" y="142"/>
                    </a:cubicBezTo>
                    <a:cubicBezTo>
                      <a:pt x="46" y="141"/>
                      <a:pt x="48" y="141"/>
                      <a:pt x="51" y="141"/>
                    </a:cubicBezTo>
                    <a:cubicBezTo>
                      <a:pt x="52" y="141"/>
                      <a:pt x="53" y="138"/>
                      <a:pt x="53" y="137"/>
                    </a:cubicBezTo>
                    <a:cubicBezTo>
                      <a:pt x="55" y="134"/>
                      <a:pt x="59" y="133"/>
                      <a:pt x="62" y="132"/>
                    </a:cubicBezTo>
                    <a:cubicBezTo>
                      <a:pt x="64" y="130"/>
                      <a:pt x="68" y="132"/>
                      <a:pt x="70" y="131"/>
                    </a:cubicBezTo>
                    <a:cubicBezTo>
                      <a:pt x="72" y="130"/>
                      <a:pt x="76" y="126"/>
                      <a:pt x="78" y="126"/>
                    </a:cubicBezTo>
                    <a:cubicBezTo>
                      <a:pt x="85" y="128"/>
                      <a:pt x="92" y="128"/>
                      <a:pt x="99" y="131"/>
                    </a:cubicBezTo>
                    <a:cubicBezTo>
                      <a:pt x="103" y="133"/>
                      <a:pt x="104" y="134"/>
                      <a:pt x="106" y="139"/>
                    </a:cubicBezTo>
                    <a:cubicBezTo>
                      <a:pt x="108" y="142"/>
                      <a:pt x="110" y="145"/>
                      <a:pt x="112" y="147"/>
                    </a:cubicBezTo>
                    <a:cubicBezTo>
                      <a:pt x="115" y="143"/>
                      <a:pt x="119" y="139"/>
                      <a:pt x="122" y="133"/>
                    </a:cubicBezTo>
                    <a:cubicBezTo>
                      <a:pt x="124" y="139"/>
                      <a:pt x="120" y="144"/>
                      <a:pt x="117" y="149"/>
                    </a:cubicBezTo>
                    <a:cubicBezTo>
                      <a:pt x="122" y="150"/>
                      <a:pt x="122" y="147"/>
                      <a:pt x="124" y="142"/>
                    </a:cubicBezTo>
                    <a:cubicBezTo>
                      <a:pt x="124" y="145"/>
                      <a:pt x="123" y="153"/>
                      <a:pt x="126" y="153"/>
                    </a:cubicBezTo>
                    <a:cubicBezTo>
                      <a:pt x="129" y="153"/>
                      <a:pt x="131" y="158"/>
                      <a:pt x="131" y="161"/>
                    </a:cubicBezTo>
                    <a:cubicBezTo>
                      <a:pt x="133" y="169"/>
                      <a:pt x="138" y="172"/>
                      <a:pt x="145" y="172"/>
                    </a:cubicBezTo>
                    <a:cubicBezTo>
                      <a:pt x="150" y="174"/>
                      <a:pt x="151" y="174"/>
                      <a:pt x="154" y="171"/>
                    </a:cubicBezTo>
                    <a:cubicBezTo>
                      <a:pt x="158" y="168"/>
                      <a:pt x="158" y="169"/>
                      <a:pt x="161" y="173"/>
                    </a:cubicBezTo>
                    <a:cubicBezTo>
                      <a:pt x="162" y="175"/>
                      <a:pt x="166" y="174"/>
                      <a:pt x="168" y="172"/>
                    </a:cubicBezTo>
                    <a:cubicBezTo>
                      <a:pt x="171" y="168"/>
                      <a:pt x="172" y="168"/>
                      <a:pt x="177" y="168"/>
                    </a:cubicBezTo>
                    <a:cubicBezTo>
                      <a:pt x="184" y="168"/>
                      <a:pt x="184" y="156"/>
                      <a:pt x="185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157">
                <a:extLst>
                  <a:ext uri="{FF2B5EF4-FFF2-40B4-BE49-F238E27FC236}">
                    <a16:creationId xmlns:a16="http://schemas.microsoft.com/office/drawing/2014/main" id="{64F5037B-1649-444A-9A3F-EB3E7F45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006" y="4791075"/>
                <a:ext cx="15875" cy="31750"/>
              </a:xfrm>
              <a:custGeom>
                <a:avLst/>
                <a:gdLst>
                  <a:gd name="T0" fmla="*/ 9 w 22"/>
                  <a:gd name="T1" fmla="*/ 4 h 22"/>
                  <a:gd name="T2" fmla="*/ 1 w 22"/>
                  <a:gd name="T3" fmla="*/ 0 h 22"/>
                  <a:gd name="T4" fmla="*/ 3 w 22"/>
                  <a:gd name="T5" fmla="*/ 14 h 22"/>
                  <a:gd name="T6" fmla="*/ 11 w 22"/>
                  <a:gd name="T7" fmla="*/ 21 h 22"/>
                  <a:gd name="T8" fmla="*/ 17 w 22"/>
                  <a:gd name="T9" fmla="*/ 1 h 22"/>
                  <a:gd name="T10" fmla="*/ 9 w 22"/>
                  <a:gd name="T1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9" y="4"/>
                    </a:moveTo>
                    <a:cubicBezTo>
                      <a:pt x="6" y="3"/>
                      <a:pt x="3" y="1"/>
                      <a:pt x="1" y="0"/>
                    </a:cubicBezTo>
                    <a:cubicBezTo>
                      <a:pt x="0" y="5"/>
                      <a:pt x="1" y="10"/>
                      <a:pt x="3" y="14"/>
                    </a:cubicBezTo>
                    <a:cubicBezTo>
                      <a:pt x="4" y="19"/>
                      <a:pt x="7" y="20"/>
                      <a:pt x="11" y="21"/>
                    </a:cubicBezTo>
                    <a:cubicBezTo>
                      <a:pt x="17" y="22"/>
                      <a:pt x="22" y="3"/>
                      <a:pt x="17" y="1"/>
                    </a:cubicBezTo>
                    <a:cubicBezTo>
                      <a:pt x="15" y="1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58">
                <a:extLst>
                  <a:ext uri="{FF2B5EF4-FFF2-40B4-BE49-F238E27FC236}">
                    <a16:creationId xmlns:a16="http://schemas.microsoft.com/office/drawing/2014/main" id="{E58BC735-AEEB-4055-802B-CFA14EB9A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206" y="4530725"/>
                <a:ext cx="6350" cy="9525"/>
              </a:xfrm>
              <a:custGeom>
                <a:avLst/>
                <a:gdLst>
                  <a:gd name="T0" fmla="*/ 6 w 8"/>
                  <a:gd name="T1" fmla="*/ 2 h 6"/>
                  <a:gd name="T2" fmla="*/ 0 w 8"/>
                  <a:gd name="T3" fmla="*/ 5 h 6"/>
                  <a:gd name="T4" fmla="*/ 6 w 8"/>
                  <a:gd name="T5" fmla="*/ 5 h 6"/>
                  <a:gd name="T6" fmla="*/ 6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6" y="2"/>
                    </a:moveTo>
                    <a:cubicBezTo>
                      <a:pt x="3" y="4"/>
                      <a:pt x="0" y="0"/>
                      <a:pt x="0" y="5"/>
                    </a:cubicBezTo>
                    <a:cubicBezTo>
                      <a:pt x="2" y="5"/>
                      <a:pt x="4" y="6"/>
                      <a:pt x="6" y="5"/>
                    </a:cubicBezTo>
                    <a:cubicBezTo>
                      <a:pt x="8" y="4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3F88E2E5-5FFE-41DA-A974-4F0468BC1AAC}"/>
                </a:ext>
              </a:extLst>
            </p:cNvPr>
            <p:cNvGrpSpPr/>
            <p:nvPr/>
          </p:nvGrpSpPr>
          <p:grpSpPr>
            <a:xfrm>
              <a:off x="5790758" y="1943892"/>
              <a:ext cx="1489925" cy="1992670"/>
              <a:chOff x="7947241" y="1585117"/>
              <a:chExt cx="1489925" cy="1992670"/>
            </a:xfrm>
            <a:solidFill>
              <a:schemeClr val="accent2"/>
            </a:solidFill>
          </p:grpSpPr>
          <p:sp>
            <p:nvSpPr>
              <p:cNvPr id="294" name="Freeform 160">
                <a:extLst>
                  <a:ext uri="{FF2B5EF4-FFF2-40B4-BE49-F238E27FC236}">
                    <a16:creationId xmlns:a16="http://schemas.microsoft.com/office/drawing/2014/main" id="{14F2791E-23D2-45F8-8F51-6007E1450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40" y="1803824"/>
                <a:ext cx="319870" cy="275409"/>
              </a:xfrm>
              <a:custGeom>
                <a:avLst/>
                <a:gdLst>
                  <a:gd name="T0" fmla="*/ 43 w 87"/>
                  <a:gd name="T1" fmla="*/ 14 h 76"/>
                  <a:gd name="T2" fmla="*/ 30 w 87"/>
                  <a:gd name="T3" fmla="*/ 20 h 76"/>
                  <a:gd name="T4" fmla="*/ 19 w 87"/>
                  <a:gd name="T5" fmla="*/ 30 h 76"/>
                  <a:gd name="T6" fmla="*/ 12 w 87"/>
                  <a:gd name="T7" fmla="*/ 38 h 76"/>
                  <a:gd name="T8" fmla="*/ 12 w 87"/>
                  <a:gd name="T9" fmla="*/ 45 h 76"/>
                  <a:gd name="T10" fmla="*/ 7 w 87"/>
                  <a:gd name="T11" fmla="*/ 49 h 76"/>
                  <a:gd name="T12" fmla="*/ 5 w 87"/>
                  <a:gd name="T13" fmla="*/ 55 h 76"/>
                  <a:gd name="T14" fmla="*/ 0 w 87"/>
                  <a:gd name="T15" fmla="*/ 59 h 76"/>
                  <a:gd name="T16" fmla="*/ 3 w 87"/>
                  <a:gd name="T17" fmla="*/ 67 h 76"/>
                  <a:gd name="T18" fmla="*/ 14 w 87"/>
                  <a:gd name="T19" fmla="*/ 74 h 76"/>
                  <a:gd name="T20" fmla="*/ 30 w 87"/>
                  <a:gd name="T21" fmla="*/ 73 h 76"/>
                  <a:gd name="T22" fmla="*/ 19 w 87"/>
                  <a:gd name="T23" fmla="*/ 58 h 76"/>
                  <a:gd name="T24" fmla="*/ 28 w 87"/>
                  <a:gd name="T25" fmla="*/ 43 h 76"/>
                  <a:gd name="T26" fmla="*/ 34 w 87"/>
                  <a:gd name="T27" fmla="*/ 34 h 76"/>
                  <a:gd name="T28" fmla="*/ 42 w 87"/>
                  <a:gd name="T29" fmla="*/ 30 h 76"/>
                  <a:gd name="T30" fmla="*/ 54 w 87"/>
                  <a:gd name="T31" fmla="*/ 21 h 76"/>
                  <a:gd name="T32" fmla="*/ 72 w 87"/>
                  <a:gd name="T33" fmla="*/ 16 h 76"/>
                  <a:gd name="T34" fmla="*/ 86 w 87"/>
                  <a:gd name="T35" fmla="*/ 7 h 76"/>
                  <a:gd name="T36" fmla="*/ 73 w 87"/>
                  <a:gd name="T37" fmla="*/ 5 h 76"/>
                  <a:gd name="T38" fmla="*/ 57 w 87"/>
                  <a:gd name="T39" fmla="*/ 11 h 76"/>
                  <a:gd name="T40" fmla="*/ 43 w 87"/>
                  <a:gd name="T4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76">
                    <a:moveTo>
                      <a:pt x="43" y="14"/>
                    </a:moveTo>
                    <a:cubicBezTo>
                      <a:pt x="39" y="16"/>
                      <a:pt x="33" y="17"/>
                      <a:pt x="30" y="20"/>
                    </a:cubicBezTo>
                    <a:cubicBezTo>
                      <a:pt x="26" y="23"/>
                      <a:pt x="23" y="26"/>
                      <a:pt x="19" y="30"/>
                    </a:cubicBezTo>
                    <a:cubicBezTo>
                      <a:pt x="17" y="33"/>
                      <a:pt x="15" y="36"/>
                      <a:pt x="12" y="38"/>
                    </a:cubicBezTo>
                    <a:cubicBezTo>
                      <a:pt x="10" y="40"/>
                      <a:pt x="12" y="42"/>
                      <a:pt x="12" y="45"/>
                    </a:cubicBezTo>
                    <a:cubicBezTo>
                      <a:pt x="12" y="46"/>
                      <a:pt x="8" y="49"/>
                      <a:pt x="7" y="49"/>
                    </a:cubicBezTo>
                    <a:cubicBezTo>
                      <a:pt x="3" y="52"/>
                      <a:pt x="7" y="52"/>
                      <a:pt x="5" y="55"/>
                    </a:cubicBezTo>
                    <a:cubicBezTo>
                      <a:pt x="4" y="57"/>
                      <a:pt x="0" y="57"/>
                      <a:pt x="0" y="59"/>
                    </a:cubicBezTo>
                    <a:cubicBezTo>
                      <a:pt x="0" y="64"/>
                      <a:pt x="0" y="64"/>
                      <a:pt x="3" y="67"/>
                    </a:cubicBezTo>
                    <a:cubicBezTo>
                      <a:pt x="6" y="71"/>
                      <a:pt x="10" y="73"/>
                      <a:pt x="14" y="74"/>
                    </a:cubicBezTo>
                    <a:cubicBezTo>
                      <a:pt x="18" y="74"/>
                      <a:pt x="26" y="76"/>
                      <a:pt x="30" y="73"/>
                    </a:cubicBezTo>
                    <a:cubicBezTo>
                      <a:pt x="24" y="70"/>
                      <a:pt x="20" y="66"/>
                      <a:pt x="19" y="58"/>
                    </a:cubicBezTo>
                    <a:cubicBezTo>
                      <a:pt x="19" y="52"/>
                      <a:pt x="25" y="47"/>
                      <a:pt x="28" y="43"/>
                    </a:cubicBezTo>
                    <a:cubicBezTo>
                      <a:pt x="30" y="40"/>
                      <a:pt x="32" y="37"/>
                      <a:pt x="34" y="34"/>
                    </a:cubicBezTo>
                    <a:cubicBezTo>
                      <a:pt x="35" y="32"/>
                      <a:pt x="40" y="31"/>
                      <a:pt x="42" y="30"/>
                    </a:cubicBezTo>
                    <a:cubicBezTo>
                      <a:pt x="46" y="26"/>
                      <a:pt x="49" y="23"/>
                      <a:pt x="54" y="21"/>
                    </a:cubicBezTo>
                    <a:cubicBezTo>
                      <a:pt x="59" y="20"/>
                      <a:pt x="66" y="18"/>
                      <a:pt x="72" y="16"/>
                    </a:cubicBezTo>
                    <a:cubicBezTo>
                      <a:pt x="74" y="14"/>
                      <a:pt x="86" y="12"/>
                      <a:pt x="86" y="7"/>
                    </a:cubicBezTo>
                    <a:cubicBezTo>
                      <a:pt x="87" y="0"/>
                      <a:pt x="75" y="3"/>
                      <a:pt x="73" y="5"/>
                    </a:cubicBezTo>
                    <a:cubicBezTo>
                      <a:pt x="68" y="9"/>
                      <a:pt x="63" y="9"/>
                      <a:pt x="57" y="11"/>
                    </a:cubicBezTo>
                    <a:cubicBezTo>
                      <a:pt x="52" y="11"/>
                      <a:pt x="48" y="12"/>
                      <a:pt x="4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61">
                <a:extLst>
                  <a:ext uri="{FF2B5EF4-FFF2-40B4-BE49-F238E27FC236}">
                    <a16:creationId xmlns:a16="http://schemas.microsoft.com/office/drawing/2014/main" id="{82696DAE-D280-41A5-BB53-715671ED7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8307" y="2079234"/>
                <a:ext cx="42091" cy="32401"/>
              </a:xfrm>
              <a:custGeom>
                <a:avLst/>
                <a:gdLst>
                  <a:gd name="T0" fmla="*/ 0 w 11"/>
                  <a:gd name="T1" fmla="*/ 2 h 10"/>
                  <a:gd name="T2" fmla="*/ 9 w 11"/>
                  <a:gd name="T3" fmla="*/ 8 h 10"/>
                  <a:gd name="T4" fmla="*/ 2 w 11"/>
                  <a:gd name="T5" fmla="*/ 0 h 10"/>
                  <a:gd name="T6" fmla="*/ 0 w 11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2"/>
                    </a:moveTo>
                    <a:cubicBezTo>
                      <a:pt x="0" y="4"/>
                      <a:pt x="7" y="10"/>
                      <a:pt x="9" y="8"/>
                    </a:cubicBezTo>
                    <a:cubicBezTo>
                      <a:pt x="11" y="5"/>
                      <a:pt x="3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62">
                <a:extLst>
                  <a:ext uri="{FF2B5EF4-FFF2-40B4-BE49-F238E27FC236}">
                    <a16:creationId xmlns:a16="http://schemas.microsoft.com/office/drawing/2014/main" id="{4DFC5F2D-8C8C-48DF-A881-51DCBD8E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801" y="1653968"/>
                <a:ext cx="58926" cy="28352"/>
              </a:xfrm>
              <a:custGeom>
                <a:avLst/>
                <a:gdLst>
                  <a:gd name="T0" fmla="*/ 1 w 17"/>
                  <a:gd name="T1" fmla="*/ 4 h 8"/>
                  <a:gd name="T2" fmla="*/ 14 w 17"/>
                  <a:gd name="T3" fmla="*/ 5 h 8"/>
                  <a:gd name="T4" fmla="*/ 12 w 17"/>
                  <a:gd name="T5" fmla="*/ 3 h 8"/>
                  <a:gd name="T6" fmla="*/ 17 w 17"/>
                  <a:gd name="T7" fmla="*/ 2 h 8"/>
                  <a:gd name="T8" fmla="*/ 14 w 17"/>
                  <a:gd name="T9" fmla="*/ 0 h 8"/>
                  <a:gd name="T10" fmla="*/ 1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" y="4"/>
                    </a:moveTo>
                    <a:cubicBezTo>
                      <a:pt x="2" y="8"/>
                      <a:pt x="10" y="6"/>
                      <a:pt x="14" y="5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4" y="3"/>
                      <a:pt x="16" y="2"/>
                      <a:pt x="17" y="2"/>
                    </a:cubicBezTo>
                    <a:cubicBezTo>
                      <a:pt x="16" y="2"/>
                      <a:pt x="14" y="1"/>
                      <a:pt x="14" y="0"/>
                    </a:cubicBezTo>
                    <a:cubicBezTo>
                      <a:pt x="12" y="0"/>
                      <a:pt x="0" y="1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163">
                <a:extLst>
                  <a:ext uri="{FF2B5EF4-FFF2-40B4-BE49-F238E27FC236}">
                    <a16:creationId xmlns:a16="http://schemas.microsoft.com/office/drawing/2014/main" id="{29D6F52C-C37F-4893-8E55-93672F2AE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063" y="1613467"/>
                <a:ext cx="50506" cy="32401"/>
              </a:xfrm>
              <a:custGeom>
                <a:avLst/>
                <a:gdLst>
                  <a:gd name="T0" fmla="*/ 2 w 15"/>
                  <a:gd name="T1" fmla="*/ 8 h 8"/>
                  <a:gd name="T2" fmla="*/ 11 w 15"/>
                  <a:gd name="T3" fmla="*/ 6 h 8"/>
                  <a:gd name="T4" fmla="*/ 13 w 15"/>
                  <a:gd name="T5" fmla="*/ 1 h 8"/>
                  <a:gd name="T6" fmla="*/ 9 w 15"/>
                  <a:gd name="T7" fmla="*/ 1 h 8"/>
                  <a:gd name="T8" fmla="*/ 7 w 15"/>
                  <a:gd name="T9" fmla="*/ 5 h 8"/>
                  <a:gd name="T10" fmla="*/ 0 w 15"/>
                  <a:gd name="T11" fmla="*/ 6 h 8"/>
                  <a:gd name="T12" fmla="*/ 2 w 1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2" y="8"/>
                    </a:moveTo>
                    <a:cubicBezTo>
                      <a:pt x="5" y="8"/>
                      <a:pt x="8" y="7"/>
                      <a:pt x="11" y="6"/>
                    </a:cubicBezTo>
                    <a:cubicBezTo>
                      <a:pt x="15" y="6"/>
                      <a:pt x="13" y="4"/>
                      <a:pt x="13" y="1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4" y="6"/>
                      <a:pt x="2" y="2"/>
                      <a:pt x="0" y="6"/>
                    </a:cubicBezTo>
                    <a:cubicBezTo>
                      <a:pt x="1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164">
                <a:extLst>
                  <a:ext uri="{FF2B5EF4-FFF2-40B4-BE49-F238E27FC236}">
                    <a16:creationId xmlns:a16="http://schemas.microsoft.com/office/drawing/2014/main" id="{A78011AB-FC7E-454F-AABF-755B2B240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70169"/>
                <a:ext cx="16835" cy="12152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2 h 4"/>
                  <a:gd name="T4" fmla="*/ 1 w 5"/>
                  <a:gd name="T5" fmla="*/ 4 h 4"/>
                  <a:gd name="T6" fmla="*/ 5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3" y="0"/>
                      <a:pt x="1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" y="4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65">
                <a:extLst>
                  <a:ext uri="{FF2B5EF4-FFF2-40B4-BE49-F238E27FC236}">
                    <a16:creationId xmlns:a16="http://schemas.microsoft.com/office/drawing/2014/main" id="{E65C8576-DB17-4CB4-88DD-AC74440F5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500448"/>
                <a:ext cx="8420" cy="16201"/>
              </a:xfrm>
              <a:custGeom>
                <a:avLst/>
                <a:gdLst>
                  <a:gd name="T0" fmla="*/ 1 w 3"/>
                  <a:gd name="T1" fmla="*/ 2 h 5"/>
                  <a:gd name="T2" fmla="*/ 1 w 3"/>
                  <a:gd name="T3" fmla="*/ 5 h 5"/>
                  <a:gd name="T4" fmla="*/ 3 w 3"/>
                  <a:gd name="T5" fmla="*/ 1 h 5"/>
                  <a:gd name="T6" fmla="*/ 1 w 3"/>
                  <a:gd name="T7" fmla="*/ 0 h 5"/>
                  <a:gd name="T8" fmla="*/ 1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cubicBezTo>
                      <a:pt x="1" y="2"/>
                      <a:pt x="0" y="4"/>
                      <a:pt x="1" y="5"/>
                    </a:cubicBezTo>
                    <a:cubicBezTo>
                      <a:pt x="1" y="4"/>
                      <a:pt x="1" y="2"/>
                      <a:pt x="3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66">
                <a:extLst>
                  <a:ext uri="{FF2B5EF4-FFF2-40B4-BE49-F238E27FC236}">
                    <a16:creationId xmlns:a16="http://schemas.microsoft.com/office/drawing/2014/main" id="{3BD2D528-67C4-4AC3-8B2A-692D4A8EA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476147"/>
                <a:ext cx="25256" cy="24301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5 h 7"/>
                  <a:gd name="T4" fmla="*/ 3 w 7"/>
                  <a:gd name="T5" fmla="*/ 6 h 7"/>
                  <a:gd name="T6" fmla="*/ 3 w 7"/>
                  <a:gd name="T7" fmla="*/ 7 h 7"/>
                  <a:gd name="T8" fmla="*/ 6 w 7"/>
                  <a:gd name="T9" fmla="*/ 5 h 7"/>
                  <a:gd name="T10" fmla="*/ 5 w 7"/>
                  <a:gd name="T11" fmla="*/ 3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1"/>
                      <a:pt x="0" y="3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5" y="3"/>
                    </a:cubicBezTo>
                    <a:cubicBezTo>
                      <a:pt x="7" y="3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67">
                <a:extLst>
                  <a:ext uri="{FF2B5EF4-FFF2-40B4-BE49-F238E27FC236}">
                    <a16:creationId xmlns:a16="http://schemas.microsoft.com/office/drawing/2014/main" id="{54630017-BE9B-460B-8EFD-A21CC63F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53098"/>
                <a:ext cx="8420" cy="12152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0 h 3"/>
                  <a:gd name="T4" fmla="*/ 0 w 3"/>
                  <a:gd name="T5" fmla="*/ 1 h 3"/>
                  <a:gd name="T6" fmla="*/ 1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3" y="2"/>
                      <a:pt x="3" y="1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68">
                <a:extLst>
                  <a:ext uri="{FF2B5EF4-FFF2-40B4-BE49-F238E27FC236}">
                    <a16:creationId xmlns:a16="http://schemas.microsoft.com/office/drawing/2014/main" id="{83EF467B-1C0A-4E36-8D1C-EC8182654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9838" y="2561199"/>
                <a:ext cx="8420" cy="810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69">
                <a:extLst>
                  <a:ext uri="{FF2B5EF4-FFF2-40B4-BE49-F238E27FC236}">
                    <a16:creationId xmlns:a16="http://schemas.microsoft.com/office/drawing/2014/main" id="{0539BB03-C296-471E-9EB0-54A83EA4C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417" y="2544998"/>
                <a:ext cx="8420" cy="12152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0 h 3"/>
                  <a:gd name="T4" fmla="*/ 1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2"/>
                      <a:pt x="2" y="2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170">
                <a:extLst>
                  <a:ext uri="{FF2B5EF4-FFF2-40B4-BE49-F238E27FC236}">
                    <a16:creationId xmlns:a16="http://schemas.microsoft.com/office/drawing/2014/main" id="{41F24CE0-8BE1-4D17-A4E3-3B027C138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582" y="2500448"/>
                <a:ext cx="25256" cy="24301"/>
              </a:xfrm>
              <a:custGeom>
                <a:avLst/>
                <a:gdLst>
                  <a:gd name="T0" fmla="*/ 6 w 6"/>
                  <a:gd name="T1" fmla="*/ 4 h 7"/>
                  <a:gd name="T2" fmla="*/ 3 w 6"/>
                  <a:gd name="T3" fmla="*/ 2 h 7"/>
                  <a:gd name="T4" fmla="*/ 2 w 6"/>
                  <a:gd name="T5" fmla="*/ 0 h 7"/>
                  <a:gd name="T6" fmla="*/ 2 w 6"/>
                  <a:gd name="T7" fmla="*/ 2 h 7"/>
                  <a:gd name="T8" fmla="*/ 1 w 6"/>
                  <a:gd name="T9" fmla="*/ 1 h 7"/>
                  <a:gd name="T10" fmla="*/ 0 w 6"/>
                  <a:gd name="T11" fmla="*/ 2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4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4" y="7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171">
                <a:extLst>
                  <a:ext uri="{FF2B5EF4-FFF2-40B4-BE49-F238E27FC236}">
                    <a16:creationId xmlns:a16="http://schemas.microsoft.com/office/drawing/2014/main" id="{5AABB733-43F4-4B03-ABCB-59CF82991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46" y="3075567"/>
                <a:ext cx="50506" cy="20252"/>
              </a:xfrm>
              <a:custGeom>
                <a:avLst/>
                <a:gdLst>
                  <a:gd name="T0" fmla="*/ 9 w 14"/>
                  <a:gd name="T1" fmla="*/ 2 h 5"/>
                  <a:gd name="T2" fmla="*/ 2 w 14"/>
                  <a:gd name="T3" fmla="*/ 0 h 5"/>
                  <a:gd name="T4" fmla="*/ 0 w 14"/>
                  <a:gd name="T5" fmla="*/ 3 h 5"/>
                  <a:gd name="T6" fmla="*/ 14 w 14"/>
                  <a:gd name="T7" fmla="*/ 5 h 5"/>
                  <a:gd name="T8" fmla="*/ 9 w 1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9" y="2"/>
                    </a:moveTo>
                    <a:cubicBezTo>
                      <a:pt x="6" y="3"/>
                      <a:pt x="5" y="2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5"/>
                      <a:pt x="9" y="5"/>
                      <a:pt x="14" y="5"/>
                    </a:cubicBezTo>
                    <a:cubicBezTo>
                      <a:pt x="14" y="3"/>
                      <a:pt x="11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Freeform 172">
                <a:extLst>
                  <a:ext uri="{FF2B5EF4-FFF2-40B4-BE49-F238E27FC236}">
                    <a16:creationId xmlns:a16="http://schemas.microsoft.com/office/drawing/2014/main" id="{8AFA9F42-8CF9-4D1A-945D-7674C75FA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25618"/>
                <a:ext cx="58926" cy="44553"/>
              </a:xfrm>
              <a:custGeom>
                <a:avLst/>
                <a:gdLst>
                  <a:gd name="T0" fmla="*/ 3 w 17"/>
                  <a:gd name="T1" fmla="*/ 8 h 12"/>
                  <a:gd name="T2" fmla="*/ 7 w 17"/>
                  <a:gd name="T3" fmla="*/ 10 h 12"/>
                  <a:gd name="T4" fmla="*/ 15 w 17"/>
                  <a:gd name="T5" fmla="*/ 6 h 12"/>
                  <a:gd name="T6" fmla="*/ 10 w 17"/>
                  <a:gd name="T7" fmla="*/ 1 h 12"/>
                  <a:gd name="T8" fmla="*/ 0 w 17"/>
                  <a:gd name="T9" fmla="*/ 5 h 12"/>
                  <a:gd name="T10" fmla="*/ 3 w 17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3" y="8"/>
                    </a:moveTo>
                    <a:cubicBezTo>
                      <a:pt x="5" y="8"/>
                      <a:pt x="5" y="7"/>
                      <a:pt x="7" y="10"/>
                    </a:cubicBezTo>
                    <a:cubicBezTo>
                      <a:pt x="8" y="12"/>
                      <a:pt x="14" y="8"/>
                      <a:pt x="15" y="6"/>
                    </a:cubicBezTo>
                    <a:cubicBezTo>
                      <a:pt x="17" y="3"/>
                      <a:pt x="13" y="0"/>
                      <a:pt x="10" y="1"/>
                    </a:cubicBezTo>
                    <a:cubicBezTo>
                      <a:pt x="7" y="1"/>
                      <a:pt x="4" y="3"/>
                      <a:pt x="0" y="5"/>
                    </a:cubicBezTo>
                    <a:cubicBezTo>
                      <a:pt x="1" y="6"/>
                      <a:pt x="1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173">
                <a:extLst>
                  <a:ext uri="{FF2B5EF4-FFF2-40B4-BE49-F238E27FC236}">
                    <a16:creationId xmlns:a16="http://schemas.microsoft.com/office/drawing/2014/main" id="{F8622809-A150-48B6-BE8A-0C08BEAE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6673" y="2597651"/>
                <a:ext cx="8420" cy="810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174">
                <a:extLst>
                  <a:ext uri="{FF2B5EF4-FFF2-40B4-BE49-F238E27FC236}">
                    <a16:creationId xmlns:a16="http://schemas.microsoft.com/office/drawing/2014/main" id="{0EF60BF0-4C56-458F-AF52-9589684A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664" y="3075567"/>
                <a:ext cx="50506" cy="32401"/>
              </a:xfrm>
              <a:custGeom>
                <a:avLst/>
                <a:gdLst>
                  <a:gd name="T0" fmla="*/ 14 w 14"/>
                  <a:gd name="T1" fmla="*/ 0 h 9"/>
                  <a:gd name="T2" fmla="*/ 9 w 14"/>
                  <a:gd name="T3" fmla="*/ 3 h 9"/>
                  <a:gd name="T4" fmla="*/ 3 w 14"/>
                  <a:gd name="T5" fmla="*/ 3 h 9"/>
                  <a:gd name="T6" fmla="*/ 12 w 14"/>
                  <a:gd name="T7" fmla="*/ 5 h 9"/>
                  <a:gd name="T8" fmla="*/ 14 w 1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0"/>
                    </a:moveTo>
                    <a:cubicBezTo>
                      <a:pt x="13" y="1"/>
                      <a:pt x="10" y="3"/>
                      <a:pt x="9" y="3"/>
                    </a:cubicBezTo>
                    <a:cubicBezTo>
                      <a:pt x="7" y="3"/>
                      <a:pt x="3" y="2"/>
                      <a:pt x="3" y="3"/>
                    </a:cubicBezTo>
                    <a:cubicBezTo>
                      <a:pt x="0" y="9"/>
                      <a:pt x="11" y="5"/>
                      <a:pt x="12" y="5"/>
                    </a:cubicBezTo>
                    <a:cubicBezTo>
                      <a:pt x="10" y="3"/>
                      <a:pt x="13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175">
                <a:extLst>
                  <a:ext uri="{FF2B5EF4-FFF2-40B4-BE49-F238E27FC236}">
                    <a16:creationId xmlns:a16="http://schemas.microsoft.com/office/drawing/2014/main" id="{2F2D1487-0B50-4360-85BA-3F471B2AC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206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176">
                <a:extLst>
                  <a:ext uri="{FF2B5EF4-FFF2-40B4-BE49-F238E27FC236}">
                    <a16:creationId xmlns:a16="http://schemas.microsoft.com/office/drawing/2014/main" id="{78379705-389E-4C52-B6A9-C0434CBC0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508" y="2455895"/>
                <a:ext cx="16835" cy="12152"/>
              </a:xfrm>
              <a:custGeom>
                <a:avLst/>
                <a:gdLst>
                  <a:gd name="T0" fmla="*/ 3 w 4"/>
                  <a:gd name="T1" fmla="*/ 1 h 3"/>
                  <a:gd name="T2" fmla="*/ 0 w 4"/>
                  <a:gd name="T3" fmla="*/ 2 h 3"/>
                  <a:gd name="T4" fmla="*/ 1 w 4"/>
                  <a:gd name="T5" fmla="*/ 3 h 3"/>
                  <a:gd name="T6" fmla="*/ 2 w 4"/>
                  <a:gd name="T7" fmla="*/ 2 h 3"/>
                  <a:gd name="T8" fmla="*/ 4 w 4"/>
                  <a:gd name="T9" fmla="*/ 2 h 3"/>
                  <a:gd name="T10" fmla="*/ 2 w 4"/>
                  <a:gd name="T11" fmla="*/ 2 h 3"/>
                  <a:gd name="T12" fmla="*/ 3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2"/>
                      <a:pt x="3" y="1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177">
                <a:extLst>
                  <a:ext uri="{FF2B5EF4-FFF2-40B4-BE49-F238E27FC236}">
                    <a16:creationId xmlns:a16="http://schemas.microsoft.com/office/drawing/2014/main" id="{9A6B9A4B-34B7-4361-B68B-17CF32B2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2367" y="2901410"/>
                <a:ext cx="25256" cy="40501"/>
              </a:xfrm>
              <a:custGeom>
                <a:avLst/>
                <a:gdLst>
                  <a:gd name="T0" fmla="*/ 2 w 6"/>
                  <a:gd name="T1" fmla="*/ 5 h 11"/>
                  <a:gd name="T2" fmla="*/ 5 w 6"/>
                  <a:gd name="T3" fmla="*/ 11 h 11"/>
                  <a:gd name="T4" fmla="*/ 6 w 6"/>
                  <a:gd name="T5" fmla="*/ 0 h 11"/>
                  <a:gd name="T6" fmla="*/ 5 w 6"/>
                  <a:gd name="T7" fmla="*/ 2 h 11"/>
                  <a:gd name="T8" fmla="*/ 2 w 6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5"/>
                    </a:moveTo>
                    <a:cubicBezTo>
                      <a:pt x="0" y="7"/>
                      <a:pt x="3" y="11"/>
                      <a:pt x="5" y="11"/>
                    </a:cubicBezTo>
                    <a:cubicBezTo>
                      <a:pt x="6" y="6"/>
                      <a:pt x="6" y="4"/>
                      <a:pt x="6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178">
                <a:extLst>
                  <a:ext uri="{FF2B5EF4-FFF2-40B4-BE49-F238E27FC236}">
                    <a16:creationId xmlns:a16="http://schemas.microsoft.com/office/drawing/2014/main" id="{3F058CC2-E352-4C23-9FEB-517625D8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488296"/>
                <a:ext cx="16835" cy="32401"/>
              </a:xfrm>
              <a:custGeom>
                <a:avLst/>
                <a:gdLst>
                  <a:gd name="T0" fmla="*/ 0 w 5"/>
                  <a:gd name="T1" fmla="*/ 9 h 9"/>
                  <a:gd name="T2" fmla="*/ 4 w 5"/>
                  <a:gd name="T3" fmla="*/ 6 h 9"/>
                  <a:gd name="T4" fmla="*/ 5 w 5"/>
                  <a:gd name="T5" fmla="*/ 1 h 9"/>
                  <a:gd name="T6" fmla="*/ 0 w 5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1" y="8"/>
                      <a:pt x="2" y="7"/>
                      <a:pt x="4" y="6"/>
                    </a:cubicBezTo>
                    <a:cubicBezTo>
                      <a:pt x="2" y="4"/>
                      <a:pt x="4" y="3"/>
                      <a:pt x="5" y="1"/>
                    </a:cubicBezTo>
                    <a:cubicBezTo>
                      <a:pt x="0" y="0"/>
                      <a:pt x="0" y="5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179">
                <a:extLst>
                  <a:ext uri="{FF2B5EF4-FFF2-40B4-BE49-F238E27FC236}">
                    <a16:creationId xmlns:a16="http://schemas.microsoft.com/office/drawing/2014/main" id="{E6806BD3-17EA-443D-BABE-0DC6ED364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873" y="2536898"/>
                <a:ext cx="50506" cy="52653"/>
              </a:xfrm>
              <a:custGeom>
                <a:avLst/>
                <a:gdLst>
                  <a:gd name="T0" fmla="*/ 0 w 12"/>
                  <a:gd name="T1" fmla="*/ 7 h 15"/>
                  <a:gd name="T2" fmla="*/ 2 w 12"/>
                  <a:gd name="T3" fmla="*/ 11 h 15"/>
                  <a:gd name="T4" fmla="*/ 4 w 12"/>
                  <a:gd name="T5" fmla="*/ 15 h 15"/>
                  <a:gd name="T6" fmla="*/ 7 w 12"/>
                  <a:gd name="T7" fmla="*/ 10 h 15"/>
                  <a:gd name="T8" fmla="*/ 5 w 12"/>
                  <a:gd name="T9" fmla="*/ 8 h 15"/>
                  <a:gd name="T10" fmla="*/ 5 w 12"/>
                  <a:gd name="T11" fmla="*/ 7 h 15"/>
                  <a:gd name="T12" fmla="*/ 4 w 12"/>
                  <a:gd name="T13" fmla="*/ 5 h 15"/>
                  <a:gd name="T14" fmla="*/ 2 w 12"/>
                  <a:gd name="T15" fmla="*/ 5 h 15"/>
                  <a:gd name="T16" fmla="*/ 0 w 12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">
                    <a:moveTo>
                      <a:pt x="0" y="7"/>
                    </a:moveTo>
                    <a:cubicBezTo>
                      <a:pt x="0" y="9"/>
                      <a:pt x="0" y="11"/>
                      <a:pt x="2" y="11"/>
                    </a:cubicBezTo>
                    <a:cubicBezTo>
                      <a:pt x="4" y="11"/>
                      <a:pt x="4" y="13"/>
                      <a:pt x="4" y="15"/>
                    </a:cubicBezTo>
                    <a:cubicBezTo>
                      <a:pt x="5" y="13"/>
                      <a:pt x="4" y="10"/>
                      <a:pt x="7" y="10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2" y="7"/>
                      <a:pt x="1" y="0"/>
                      <a:pt x="5" y="7"/>
                    </a:cubicBezTo>
                    <a:cubicBezTo>
                      <a:pt x="3" y="7"/>
                      <a:pt x="2" y="6"/>
                      <a:pt x="4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180">
                <a:extLst>
                  <a:ext uri="{FF2B5EF4-FFF2-40B4-BE49-F238E27FC236}">
                    <a16:creationId xmlns:a16="http://schemas.microsoft.com/office/drawing/2014/main" id="{308CEAA1-0DB1-4F36-8E5A-0FC55FB83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472096"/>
                <a:ext cx="25256" cy="20252"/>
              </a:xfrm>
              <a:custGeom>
                <a:avLst/>
                <a:gdLst>
                  <a:gd name="T0" fmla="*/ 8 w 8"/>
                  <a:gd name="T1" fmla="*/ 2 h 6"/>
                  <a:gd name="T2" fmla="*/ 0 w 8"/>
                  <a:gd name="T3" fmla="*/ 2 h 6"/>
                  <a:gd name="T4" fmla="*/ 1 w 8"/>
                  <a:gd name="T5" fmla="*/ 6 h 6"/>
                  <a:gd name="T6" fmla="*/ 8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3"/>
                      <a:pt x="2" y="4"/>
                      <a:pt x="1" y="6"/>
                    </a:cubicBezTo>
                    <a:cubicBezTo>
                      <a:pt x="3" y="4"/>
                      <a:pt x="6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181">
                <a:extLst>
                  <a:ext uri="{FF2B5EF4-FFF2-40B4-BE49-F238E27FC236}">
                    <a16:creationId xmlns:a16="http://schemas.microsoft.com/office/drawing/2014/main" id="{D704CD3B-4825-4066-AF30-2B09A635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390" y="2411345"/>
                <a:ext cx="25256" cy="20252"/>
              </a:xfrm>
              <a:custGeom>
                <a:avLst/>
                <a:gdLst>
                  <a:gd name="T0" fmla="*/ 4 w 5"/>
                  <a:gd name="T1" fmla="*/ 4 h 6"/>
                  <a:gd name="T2" fmla="*/ 5 w 5"/>
                  <a:gd name="T3" fmla="*/ 4 h 6"/>
                  <a:gd name="T4" fmla="*/ 4 w 5"/>
                  <a:gd name="T5" fmla="*/ 6 h 6"/>
                  <a:gd name="T6" fmla="*/ 4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4" y="0"/>
                      <a:pt x="0" y="3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182">
                <a:extLst>
                  <a:ext uri="{FF2B5EF4-FFF2-40B4-BE49-F238E27FC236}">
                    <a16:creationId xmlns:a16="http://schemas.microsoft.com/office/drawing/2014/main" id="{2B4E6291-1DDF-4602-9167-40FDFD3A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037" y="2561199"/>
                <a:ext cx="16835" cy="20252"/>
              </a:xfrm>
              <a:custGeom>
                <a:avLst/>
                <a:gdLst>
                  <a:gd name="T0" fmla="*/ 0 w 5"/>
                  <a:gd name="T1" fmla="*/ 1 h 6"/>
                  <a:gd name="T2" fmla="*/ 3 w 5"/>
                  <a:gd name="T3" fmla="*/ 5 h 6"/>
                  <a:gd name="T4" fmla="*/ 3 w 5"/>
                  <a:gd name="T5" fmla="*/ 2 h 6"/>
                  <a:gd name="T6" fmla="*/ 0 w 5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2" y="6"/>
                      <a:pt x="3" y="5"/>
                    </a:cubicBezTo>
                    <a:cubicBezTo>
                      <a:pt x="5" y="5"/>
                      <a:pt x="5" y="2"/>
                      <a:pt x="3" y="2"/>
                    </a:cubicBezTo>
                    <a:cubicBezTo>
                      <a:pt x="3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183">
                <a:extLst>
                  <a:ext uri="{FF2B5EF4-FFF2-40B4-BE49-F238E27FC236}">
                    <a16:creationId xmlns:a16="http://schemas.microsoft.com/office/drawing/2014/main" id="{D17133AD-0BCD-4637-B907-A5892A7C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19735"/>
                <a:ext cx="16835" cy="20252"/>
              </a:xfrm>
              <a:custGeom>
                <a:avLst/>
                <a:gdLst>
                  <a:gd name="T0" fmla="*/ 6 w 6"/>
                  <a:gd name="T1" fmla="*/ 0 h 6"/>
                  <a:gd name="T2" fmla="*/ 2 w 6"/>
                  <a:gd name="T3" fmla="*/ 3 h 6"/>
                  <a:gd name="T4" fmla="*/ 0 w 6"/>
                  <a:gd name="T5" fmla="*/ 6 h 6"/>
                  <a:gd name="T6" fmla="*/ 6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4" y="1"/>
                      <a:pt x="3" y="2"/>
                      <a:pt x="2" y="3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184">
                <a:extLst>
                  <a:ext uri="{FF2B5EF4-FFF2-40B4-BE49-F238E27FC236}">
                    <a16:creationId xmlns:a16="http://schemas.microsoft.com/office/drawing/2014/main" id="{B33B07CD-05EF-40A8-888F-C60F1F441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07583"/>
                <a:ext cx="25256" cy="28352"/>
              </a:xfrm>
              <a:custGeom>
                <a:avLst/>
                <a:gdLst>
                  <a:gd name="T0" fmla="*/ 4 w 7"/>
                  <a:gd name="T1" fmla="*/ 1 h 8"/>
                  <a:gd name="T2" fmla="*/ 1 w 7"/>
                  <a:gd name="T3" fmla="*/ 4 h 8"/>
                  <a:gd name="T4" fmla="*/ 7 w 7"/>
                  <a:gd name="T5" fmla="*/ 2 h 8"/>
                  <a:gd name="T6" fmla="*/ 4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4" y="1"/>
                    </a:moveTo>
                    <a:cubicBezTo>
                      <a:pt x="1" y="2"/>
                      <a:pt x="1" y="2"/>
                      <a:pt x="1" y="4"/>
                    </a:cubicBezTo>
                    <a:cubicBezTo>
                      <a:pt x="0" y="8"/>
                      <a:pt x="6" y="3"/>
                      <a:pt x="7" y="2"/>
                    </a:cubicBezTo>
                    <a:cubicBezTo>
                      <a:pt x="6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185">
                <a:extLst>
                  <a:ext uri="{FF2B5EF4-FFF2-40B4-BE49-F238E27FC236}">
                    <a16:creationId xmlns:a16="http://schemas.microsoft.com/office/drawing/2014/main" id="{E28A0923-D930-4A52-A042-2725508FA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5855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Freeform 186">
                <a:extLst>
                  <a:ext uri="{FF2B5EF4-FFF2-40B4-BE49-F238E27FC236}">
                    <a16:creationId xmlns:a16="http://schemas.microsoft.com/office/drawing/2014/main" id="{D45285B0-34DB-45D1-B63E-F289B8B3C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947" y="2941912"/>
                <a:ext cx="42091" cy="64802"/>
              </a:xfrm>
              <a:custGeom>
                <a:avLst/>
                <a:gdLst>
                  <a:gd name="T0" fmla="*/ 2 w 11"/>
                  <a:gd name="T1" fmla="*/ 3 h 18"/>
                  <a:gd name="T2" fmla="*/ 4 w 11"/>
                  <a:gd name="T3" fmla="*/ 7 h 18"/>
                  <a:gd name="T4" fmla="*/ 2 w 11"/>
                  <a:gd name="T5" fmla="*/ 10 h 18"/>
                  <a:gd name="T6" fmla="*/ 4 w 11"/>
                  <a:gd name="T7" fmla="*/ 12 h 18"/>
                  <a:gd name="T8" fmla="*/ 3 w 11"/>
                  <a:gd name="T9" fmla="*/ 16 h 18"/>
                  <a:gd name="T10" fmla="*/ 6 w 11"/>
                  <a:gd name="T11" fmla="*/ 16 h 18"/>
                  <a:gd name="T12" fmla="*/ 9 w 11"/>
                  <a:gd name="T13" fmla="*/ 13 h 18"/>
                  <a:gd name="T14" fmla="*/ 10 w 11"/>
                  <a:gd name="T15" fmla="*/ 5 h 18"/>
                  <a:gd name="T16" fmla="*/ 3 w 11"/>
                  <a:gd name="T17" fmla="*/ 4 h 18"/>
                  <a:gd name="T18" fmla="*/ 2 w 11"/>
                  <a:gd name="T1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8">
                    <a:moveTo>
                      <a:pt x="2" y="3"/>
                    </a:moveTo>
                    <a:cubicBezTo>
                      <a:pt x="0" y="6"/>
                      <a:pt x="4" y="5"/>
                      <a:pt x="4" y="7"/>
                    </a:cubicBezTo>
                    <a:cubicBezTo>
                      <a:pt x="4" y="8"/>
                      <a:pt x="3" y="10"/>
                      <a:pt x="2" y="10"/>
                    </a:cubicBezTo>
                    <a:cubicBezTo>
                      <a:pt x="2" y="11"/>
                      <a:pt x="4" y="12"/>
                      <a:pt x="4" y="12"/>
                    </a:cubicBezTo>
                    <a:cubicBezTo>
                      <a:pt x="4" y="14"/>
                      <a:pt x="1" y="14"/>
                      <a:pt x="3" y="16"/>
                    </a:cubicBezTo>
                    <a:cubicBezTo>
                      <a:pt x="5" y="18"/>
                      <a:pt x="6" y="18"/>
                      <a:pt x="6" y="16"/>
                    </a:cubicBezTo>
                    <a:cubicBezTo>
                      <a:pt x="7" y="14"/>
                      <a:pt x="9" y="16"/>
                      <a:pt x="9" y="13"/>
                    </a:cubicBezTo>
                    <a:cubicBezTo>
                      <a:pt x="9" y="10"/>
                      <a:pt x="9" y="8"/>
                      <a:pt x="10" y="5"/>
                    </a:cubicBezTo>
                    <a:cubicBezTo>
                      <a:pt x="11" y="0"/>
                      <a:pt x="5" y="3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187">
                <a:extLst>
                  <a:ext uri="{FF2B5EF4-FFF2-40B4-BE49-F238E27FC236}">
                    <a16:creationId xmlns:a16="http://schemas.microsoft.com/office/drawing/2014/main" id="{91AEE4A0-3EA1-430E-89EF-01F7E04EA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7082"/>
                <a:ext cx="33671" cy="20252"/>
              </a:xfrm>
              <a:custGeom>
                <a:avLst/>
                <a:gdLst>
                  <a:gd name="T0" fmla="*/ 0 w 10"/>
                  <a:gd name="T1" fmla="*/ 6 h 6"/>
                  <a:gd name="T2" fmla="*/ 10 w 10"/>
                  <a:gd name="T3" fmla="*/ 0 h 6"/>
                  <a:gd name="T4" fmla="*/ 6 w 10"/>
                  <a:gd name="T5" fmla="*/ 3 h 6"/>
                  <a:gd name="T6" fmla="*/ 0 w 10"/>
                  <a:gd name="T7" fmla="*/ 3 h 6"/>
                  <a:gd name="T8" fmla="*/ 0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cubicBezTo>
                      <a:pt x="4" y="5"/>
                      <a:pt x="7" y="4"/>
                      <a:pt x="10" y="0"/>
                    </a:cubicBezTo>
                    <a:cubicBezTo>
                      <a:pt x="8" y="0"/>
                      <a:pt x="8" y="2"/>
                      <a:pt x="6" y="3"/>
                    </a:cubicBezTo>
                    <a:cubicBezTo>
                      <a:pt x="5" y="4"/>
                      <a:pt x="2" y="3"/>
                      <a:pt x="0" y="3"/>
                    </a:cubicBezTo>
                    <a:cubicBezTo>
                      <a:pt x="1" y="5"/>
                      <a:pt x="1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188">
                <a:extLst>
                  <a:ext uri="{FF2B5EF4-FFF2-40B4-BE49-F238E27FC236}">
                    <a16:creationId xmlns:a16="http://schemas.microsoft.com/office/drawing/2014/main" id="{4D2C61BF-628C-4848-B376-0956B469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699" y="2111635"/>
                <a:ext cx="33671" cy="28352"/>
              </a:xfrm>
              <a:custGeom>
                <a:avLst/>
                <a:gdLst>
                  <a:gd name="T0" fmla="*/ 4 w 11"/>
                  <a:gd name="T1" fmla="*/ 7 h 8"/>
                  <a:gd name="T2" fmla="*/ 11 w 11"/>
                  <a:gd name="T3" fmla="*/ 3 h 8"/>
                  <a:gd name="T4" fmla="*/ 6 w 11"/>
                  <a:gd name="T5" fmla="*/ 0 h 8"/>
                  <a:gd name="T6" fmla="*/ 4 w 11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4" y="7"/>
                    </a:moveTo>
                    <a:cubicBezTo>
                      <a:pt x="6" y="8"/>
                      <a:pt x="10" y="4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2" y="2"/>
                      <a:pt x="0" y="4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189">
                <a:extLst>
                  <a:ext uri="{FF2B5EF4-FFF2-40B4-BE49-F238E27FC236}">
                    <a16:creationId xmlns:a16="http://schemas.microsoft.com/office/drawing/2014/main" id="{6D90301D-DF38-4E36-B115-8DCEF86D1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3033"/>
                <a:ext cx="25256" cy="16201"/>
              </a:xfrm>
              <a:custGeom>
                <a:avLst/>
                <a:gdLst>
                  <a:gd name="T0" fmla="*/ 5 w 7"/>
                  <a:gd name="T1" fmla="*/ 4 h 4"/>
                  <a:gd name="T2" fmla="*/ 7 w 7"/>
                  <a:gd name="T3" fmla="*/ 0 h 4"/>
                  <a:gd name="T4" fmla="*/ 4 w 7"/>
                  <a:gd name="T5" fmla="*/ 2 h 4"/>
                  <a:gd name="T6" fmla="*/ 0 w 7"/>
                  <a:gd name="T7" fmla="*/ 1 h 4"/>
                  <a:gd name="T8" fmla="*/ 5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6" y="2"/>
                      <a:pt x="7" y="2"/>
                      <a:pt x="7" y="0"/>
                    </a:cubicBezTo>
                    <a:cubicBezTo>
                      <a:pt x="6" y="1"/>
                      <a:pt x="6" y="2"/>
                      <a:pt x="4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4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190">
                <a:extLst>
                  <a:ext uri="{FF2B5EF4-FFF2-40B4-BE49-F238E27FC236}">
                    <a16:creationId xmlns:a16="http://schemas.microsoft.com/office/drawing/2014/main" id="{1869537A-6D2D-4ED1-A36F-97E3B4A4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9641" y="2083283"/>
                <a:ext cx="8420" cy="12152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0 h 3"/>
                  <a:gd name="T4" fmla="*/ 0 w 3"/>
                  <a:gd name="T5" fmla="*/ 2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3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191">
                <a:extLst>
                  <a:ext uri="{FF2B5EF4-FFF2-40B4-BE49-F238E27FC236}">
                    <a16:creationId xmlns:a16="http://schemas.microsoft.com/office/drawing/2014/main" id="{DD0D35FA-40CC-442F-8A68-512BD227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33671" cy="16201"/>
              </a:xfrm>
              <a:custGeom>
                <a:avLst/>
                <a:gdLst>
                  <a:gd name="T0" fmla="*/ 0 w 7"/>
                  <a:gd name="T1" fmla="*/ 4 h 4"/>
                  <a:gd name="T2" fmla="*/ 3 w 7"/>
                  <a:gd name="T3" fmla="*/ 4 h 4"/>
                  <a:gd name="T4" fmla="*/ 7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5" y="0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192">
                <a:extLst>
                  <a:ext uri="{FF2B5EF4-FFF2-40B4-BE49-F238E27FC236}">
                    <a16:creationId xmlns:a16="http://schemas.microsoft.com/office/drawing/2014/main" id="{A90969E0-06CB-4AFD-9A72-049152685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131" y="1625618"/>
                <a:ext cx="75761" cy="24301"/>
              </a:xfrm>
              <a:custGeom>
                <a:avLst/>
                <a:gdLst>
                  <a:gd name="T0" fmla="*/ 20 w 20"/>
                  <a:gd name="T1" fmla="*/ 3 h 7"/>
                  <a:gd name="T2" fmla="*/ 10 w 20"/>
                  <a:gd name="T3" fmla="*/ 1 h 7"/>
                  <a:gd name="T4" fmla="*/ 0 w 20"/>
                  <a:gd name="T5" fmla="*/ 4 h 7"/>
                  <a:gd name="T6" fmla="*/ 10 w 20"/>
                  <a:gd name="T7" fmla="*/ 7 h 7"/>
                  <a:gd name="T8" fmla="*/ 20 w 2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cubicBezTo>
                      <a:pt x="16" y="1"/>
                      <a:pt x="13" y="0"/>
                      <a:pt x="10" y="1"/>
                    </a:cubicBezTo>
                    <a:cubicBezTo>
                      <a:pt x="5" y="1"/>
                      <a:pt x="4" y="0"/>
                      <a:pt x="0" y="4"/>
                    </a:cubicBezTo>
                    <a:cubicBezTo>
                      <a:pt x="3" y="5"/>
                      <a:pt x="6" y="6"/>
                      <a:pt x="10" y="7"/>
                    </a:cubicBezTo>
                    <a:cubicBezTo>
                      <a:pt x="14" y="6"/>
                      <a:pt x="16" y="5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193">
                <a:extLst>
                  <a:ext uri="{FF2B5EF4-FFF2-40B4-BE49-F238E27FC236}">
                    <a16:creationId xmlns:a16="http://schemas.microsoft.com/office/drawing/2014/main" id="{9E79C5D4-2E02-4DFD-8BD7-56F69A628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5778" y="1633719"/>
                <a:ext cx="126267" cy="40501"/>
              </a:xfrm>
              <a:custGeom>
                <a:avLst/>
                <a:gdLst>
                  <a:gd name="T0" fmla="*/ 15 w 33"/>
                  <a:gd name="T1" fmla="*/ 4 h 11"/>
                  <a:gd name="T2" fmla="*/ 8 w 33"/>
                  <a:gd name="T3" fmla="*/ 9 h 11"/>
                  <a:gd name="T4" fmla="*/ 20 w 33"/>
                  <a:gd name="T5" fmla="*/ 11 h 11"/>
                  <a:gd name="T6" fmla="*/ 19 w 33"/>
                  <a:gd name="T7" fmla="*/ 7 h 11"/>
                  <a:gd name="T8" fmla="*/ 33 w 33"/>
                  <a:gd name="T9" fmla="*/ 3 h 11"/>
                  <a:gd name="T10" fmla="*/ 25 w 33"/>
                  <a:gd name="T11" fmla="*/ 1 h 11"/>
                  <a:gd name="T12" fmla="*/ 16 w 33"/>
                  <a:gd name="T13" fmla="*/ 2 h 11"/>
                  <a:gd name="T14" fmla="*/ 0 w 33"/>
                  <a:gd name="T15" fmla="*/ 5 h 11"/>
                  <a:gd name="T16" fmla="*/ 6 w 33"/>
                  <a:gd name="T17" fmla="*/ 6 h 11"/>
                  <a:gd name="T18" fmla="*/ 15 w 33"/>
                  <a:gd name="T1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1">
                    <a:moveTo>
                      <a:pt x="15" y="4"/>
                    </a:moveTo>
                    <a:cubicBezTo>
                      <a:pt x="13" y="5"/>
                      <a:pt x="11" y="8"/>
                      <a:pt x="8" y="9"/>
                    </a:cubicBezTo>
                    <a:cubicBezTo>
                      <a:pt x="13" y="10"/>
                      <a:pt x="15" y="11"/>
                      <a:pt x="20" y="11"/>
                    </a:cubicBezTo>
                    <a:cubicBezTo>
                      <a:pt x="20" y="10"/>
                      <a:pt x="19" y="8"/>
                      <a:pt x="19" y="7"/>
                    </a:cubicBezTo>
                    <a:cubicBezTo>
                      <a:pt x="23" y="5"/>
                      <a:pt x="28" y="4"/>
                      <a:pt x="33" y="3"/>
                    </a:cubicBezTo>
                    <a:cubicBezTo>
                      <a:pt x="30" y="1"/>
                      <a:pt x="28" y="0"/>
                      <a:pt x="25" y="1"/>
                    </a:cubicBezTo>
                    <a:cubicBezTo>
                      <a:pt x="23" y="1"/>
                      <a:pt x="20" y="3"/>
                      <a:pt x="16" y="2"/>
                    </a:cubicBezTo>
                    <a:cubicBezTo>
                      <a:pt x="11" y="1"/>
                      <a:pt x="6" y="3"/>
                      <a:pt x="0" y="5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9" y="5"/>
                      <a:pt x="13" y="5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194">
                <a:extLst>
                  <a:ext uri="{FF2B5EF4-FFF2-40B4-BE49-F238E27FC236}">
                    <a16:creationId xmlns:a16="http://schemas.microsoft.com/office/drawing/2014/main" id="{EC211C23-A93F-4B31-ACFF-32ED7C630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381" y="1585117"/>
                <a:ext cx="67341" cy="36453"/>
              </a:xfrm>
              <a:custGeom>
                <a:avLst/>
                <a:gdLst>
                  <a:gd name="T0" fmla="*/ 15 w 18"/>
                  <a:gd name="T1" fmla="*/ 8 h 10"/>
                  <a:gd name="T2" fmla="*/ 11 w 18"/>
                  <a:gd name="T3" fmla="*/ 4 h 10"/>
                  <a:gd name="T4" fmla="*/ 18 w 18"/>
                  <a:gd name="T5" fmla="*/ 2 h 10"/>
                  <a:gd name="T6" fmla="*/ 9 w 18"/>
                  <a:gd name="T7" fmla="*/ 3 h 10"/>
                  <a:gd name="T8" fmla="*/ 0 w 18"/>
                  <a:gd name="T9" fmla="*/ 9 h 10"/>
                  <a:gd name="T10" fmla="*/ 8 w 18"/>
                  <a:gd name="T11" fmla="*/ 10 h 10"/>
                  <a:gd name="T12" fmla="*/ 15 w 1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0">
                    <a:moveTo>
                      <a:pt x="15" y="8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3" y="3"/>
                      <a:pt x="16" y="2"/>
                      <a:pt x="18" y="2"/>
                    </a:cubicBezTo>
                    <a:cubicBezTo>
                      <a:pt x="14" y="1"/>
                      <a:pt x="12" y="0"/>
                      <a:pt x="9" y="3"/>
                    </a:cubicBezTo>
                    <a:cubicBezTo>
                      <a:pt x="6" y="5"/>
                      <a:pt x="3" y="7"/>
                      <a:pt x="0" y="9"/>
                    </a:cubicBezTo>
                    <a:cubicBezTo>
                      <a:pt x="3" y="10"/>
                      <a:pt x="5" y="10"/>
                      <a:pt x="8" y="10"/>
                    </a:cubicBezTo>
                    <a:cubicBezTo>
                      <a:pt x="10" y="9"/>
                      <a:pt x="12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95">
                <a:extLst>
                  <a:ext uri="{FF2B5EF4-FFF2-40B4-BE49-F238E27FC236}">
                    <a16:creationId xmlns:a16="http://schemas.microsoft.com/office/drawing/2014/main" id="{BC9DAFD9-DC47-43A4-A474-EC1EAA4CE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16835" cy="8100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1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96">
                <a:extLst>
                  <a:ext uri="{FF2B5EF4-FFF2-40B4-BE49-F238E27FC236}">
                    <a16:creationId xmlns:a16="http://schemas.microsoft.com/office/drawing/2014/main" id="{BD427951-9EA8-423B-809D-25C42544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0460" y="1653968"/>
                <a:ext cx="42091" cy="20252"/>
              </a:xfrm>
              <a:custGeom>
                <a:avLst/>
                <a:gdLst>
                  <a:gd name="T0" fmla="*/ 11 w 11"/>
                  <a:gd name="T1" fmla="*/ 2 h 6"/>
                  <a:gd name="T2" fmla="*/ 0 w 11"/>
                  <a:gd name="T3" fmla="*/ 4 h 6"/>
                  <a:gd name="T4" fmla="*/ 7 w 11"/>
                  <a:gd name="T5" fmla="*/ 6 h 6"/>
                  <a:gd name="T6" fmla="*/ 11 w 11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6" y="0"/>
                      <a:pt x="5" y="0"/>
                      <a:pt x="0" y="4"/>
                    </a:cubicBezTo>
                    <a:cubicBezTo>
                      <a:pt x="2" y="5"/>
                      <a:pt x="5" y="5"/>
                      <a:pt x="7" y="6"/>
                    </a:cubicBezTo>
                    <a:cubicBezTo>
                      <a:pt x="8" y="4"/>
                      <a:pt x="9" y="4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97">
                <a:extLst>
                  <a:ext uri="{FF2B5EF4-FFF2-40B4-BE49-F238E27FC236}">
                    <a16:creationId xmlns:a16="http://schemas.microsoft.com/office/drawing/2014/main" id="{5CD56628-1574-4406-BE4A-3EF6468A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472096"/>
                <a:ext cx="159938" cy="251108"/>
              </a:xfrm>
              <a:custGeom>
                <a:avLst/>
                <a:gdLst>
                  <a:gd name="T0" fmla="*/ 32 w 42"/>
                  <a:gd name="T1" fmla="*/ 47 h 70"/>
                  <a:gd name="T2" fmla="*/ 32 w 42"/>
                  <a:gd name="T3" fmla="*/ 41 h 70"/>
                  <a:gd name="T4" fmla="*/ 14 w 42"/>
                  <a:gd name="T5" fmla="*/ 22 h 70"/>
                  <a:gd name="T6" fmla="*/ 22 w 42"/>
                  <a:gd name="T7" fmla="*/ 9 h 70"/>
                  <a:gd name="T8" fmla="*/ 11 w 42"/>
                  <a:gd name="T9" fmla="*/ 10 h 70"/>
                  <a:gd name="T10" fmla="*/ 10 w 42"/>
                  <a:gd name="T11" fmla="*/ 6 h 70"/>
                  <a:gd name="T12" fmla="*/ 16 w 42"/>
                  <a:gd name="T13" fmla="*/ 0 h 70"/>
                  <a:gd name="T14" fmla="*/ 8 w 42"/>
                  <a:gd name="T15" fmla="*/ 2 h 70"/>
                  <a:gd name="T16" fmla="*/ 5 w 42"/>
                  <a:gd name="T17" fmla="*/ 4 h 70"/>
                  <a:gd name="T18" fmla="*/ 6 w 42"/>
                  <a:gd name="T19" fmla="*/ 7 h 70"/>
                  <a:gd name="T20" fmla="*/ 4 w 42"/>
                  <a:gd name="T21" fmla="*/ 10 h 70"/>
                  <a:gd name="T22" fmla="*/ 4 w 42"/>
                  <a:gd name="T23" fmla="*/ 11 h 70"/>
                  <a:gd name="T24" fmla="*/ 4 w 42"/>
                  <a:gd name="T25" fmla="*/ 12 h 70"/>
                  <a:gd name="T26" fmla="*/ 0 w 42"/>
                  <a:gd name="T27" fmla="*/ 18 h 70"/>
                  <a:gd name="T28" fmla="*/ 2 w 42"/>
                  <a:gd name="T29" fmla="*/ 17 h 70"/>
                  <a:gd name="T30" fmla="*/ 6 w 42"/>
                  <a:gd name="T31" fmla="*/ 16 h 70"/>
                  <a:gd name="T32" fmla="*/ 4 w 42"/>
                  <a:gd name="T33" fmla="*/ 26 h 70"/>
                  <a:gd name="T34" fmla="*/ 4 w 42"/>
                  <a:gd name="T35" fmla="*/ 25 h 70"/>
                  <a:gd name="T36" fmla="*/ 8 w 42"/>
                  <a:gd name="T37" fmla="*/ 21 h 70"/>
                  <a:gd name="T38" fmla="*/ 7 w 42"/>
                  <a:gd name="T39" fmla="*/ 25 h 70"/>
                  <a:gd name="T40" fmla="*/ 7 w 42"/>
                  <a:gd name="T41" fmla="*/ 33 h 70"/>
                  <a:gd name="T42" fmla="*/ 9 w 42"/>
                  <a:gd name="T43" fmla="*/ 31 h 70"/>
                  <a:gd name="T44" fmla="*/ 17 w 42"/>
                  <a:gd name="T45" fmla="*/ 37 h 70"/>
                  <a:gd name="T46" fmla="*/ 17 w 42"/>
                  <a:gd name="T47" fmla="*/ 44 h 70"/>
                  <a:gd name="T48" fmla="*/ 16 w 42"/>
                  <a:gd name="T49" fmla="*/ 44 h 70"/>
                  <a:gd name="T50" fmla="*/ 9 w 42"/>
                  <a:gd name="T51" fmla="*/ 43 h 70"/>
                  <a:gd name="T52" fmla="*/ 11 w 42"/>
                  <a:gd name="T53" fmla="*/ 47 h 70"/>
                  <a:gd name="T54" fmla="*/ 6 w 42"/>
                  <a:gd name="T55" fmla="*/ 54 h 70"/>
                  <a:gd name="T56" fmla="*/ 11 w 42"/>
                  <a:gd name="T57" fmla="*/ 56 h 70"/>
                  <a:gd name="T58" fmla="*/ 14 w 42"/>
                  <a:gd name="T59" fmla="*/ 58 h 70"/>
                  <a:gd name="T60" fmla="*/ 16 w 42"/>
                  <a:gd name="T61" fmla="*/ 60 h 70"/>
                  <a:gd name="T62" fmla="*/ 4 w 42"/>
                  <a:gd name="T63" fmla="*/ 68 h 70"/>
                  <a:gd name="T64" fmla="*/ 20 w 42"/>
                  <a:gd name="T65" fmla="*/ 64 h 70"/>
                  <a:gd name="T66" fmla="*/ 28 w 42"/>
                  <a:gd name="T67" fmla="*/ 64 h 70"/>
                  <a:gd name="T68" fmla="*/ 34 w 42"/>
                  <a:gd name="T69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" h="70">
                    <a:moveTo>
                      <a:pt x="40" y="49"/>
                    </a:moveTo>
                    <a:cubicBezTo>
                      <a:pt x="41" y="44"/>
                      <a:pt x="33" y="48"/>
                      <a:pt x="32" y="47"/>
                    </a:cubicBezTo>
                    <a:cubicBezTo>
                      <a:pt x="35" y="44"/>
                      <a:pt x="30" y="40"/>
                      <a:pt x="28" y="40"/>
                    </a:cubicBezTo>
                    <a:cubicBezTo>
                      <a:pt x="30" y="40"/>
                      <a:pt x="31" y="40"/>
                      <a:pt x="32" y="41"/>
                    </a:cubicBezTo>
                    <a:cubicBezTo>
                      <a:pt x="31" y="35"/>
                      <a:pt x="26" y="35"/>
                      <a:pt x="25" y="30"/>
                    </a:cubicBezTo>
                    <a:cubicBezTo>
                      <a:pt x="23" y="23"/>
                      <a:pt x="20" y="23"/>
                      <a:pt x="14" y="22"/>
                    </a:cubicBezTo>
                    <a:cubicBezTo>
                      <a:pt x="16" y="21"/>
                      <a:pt x="17" y="20"/>
                      <a:pt x="18" y="21"/>
                    </a:cubicBezTo>
                    <a:cubicBezTo>
                      <a:pt x="16" y="16"/>
                      <a:pt x="24" y="12"/>
                      <a:pt x="22" y="9"/>
                    </a:cubicBezTo>
                    <a:cubicBezTo>
                      <a:pt x="21" y="7"/>
                      <a:pt x="12" y="8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7"/>
                      <a:pt x="10" y="6"/>
                    </a:cubicBezTo>
                    <a:cubicBezTo>
                      <a:pt x="11" y="7"/>
                      <a:pt x="11" y="6"/>
                      <a:pt x="11" y="7"/>
                    </a:cubicBezTo>
                    <a:cubicBezTo>
                      <a:pt x="12" y="4"/>
                      <a:pt x="16" y="4"/>
                      <a:pt x="16" y="0"/>
                    </a:cubicBezTo>
                    <a:cubicBezTo>
                      <a:pt x="14" y="0"/>
                      <a:pt x="11" y="0"/>
                      <a:pt x="9" y="2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0"/>
                      <a:pt x="6" y="2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6"/>
                      <a:pt x="4" y="6"/>
                      <a:pt x="3" y="7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2" y="10"/>
                      <a:pt x="3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4"/>
                      <a:pt x="2" y="15"/>
                    </a:cubicBezTo>
                    <a:cubicBezTo>
                      <a:pt x="2" y="16"/>
                      <a:pt x="0" y="16"/>
                      <a:pt x="0" y="18"/>
                    </a:cubicBezTo>
                    <a:cubicBezTo>
                      <a:pt x="2" y="18"/>
                      <a:pt x="2" y="19"/>
                      <a:pt x="0" y="19"/>
                    </a:cubicBezTo>
                    <a:cubicBezTo>
                      <a:pt x="2" y="21"/>
                      <a:pt x="5" y="19"/>
                      <a:pt x="2" y="17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20"/>
                      <a:pt x="4" y="22"/>
                    </a:cubicBezTo>
                    <a:cubicBezTo>
                      <a:pt x="3" y="24"/>
                      <a:pt x="4" y="24"/>
                      <a:pt x="4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4" y="26"/>
                      <a:pt x="4" y="25"/>
                    </a:cubicBezTo>
                    <a:cubicBezTo>
                      <a:pt x="5" y="23"/>
                      <a:pt x="4" y="21"/>
                      <a:pt x="7" y="20"/>
                    </a:cubicBezTo>
                    <a:cubicBezTo>
                      <a:pt x="4" y="22"/>
                      <a:pt x="6" y="25"/>
                      <a:pt x="8" y="21"/>
                    </a:cubicBezTo>
                    <a:cubicBezTo>
                      <a:pt x="8" y="21"/>
                      <a:pt x="8" y="22"/>
                      <a:pt x="9" y="23"/>
                    </a:cubicBezTo>
                    <a:cubicBezTo>
                      <a:pt x="7" y="23"/>
                      <a:pt x="7" y="23"/>
                      <a:pt x="7" y="25"/>
                    </a:cubicBezTo>
                    <a:cubicBezTo>
                      <a:pt x="8" y="27"/>
                      <a:pt x="8" y="26"/>
                      <a:pt x="7" y="29"/>
                    </a:cubicBezTo>
                    <a:cubicBezTo>
                      <a:pt x="7" y="31"/>
                      <a:pt x="5" y="31"/>
                      <a:pt x="7" y="33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9" y="32"/>
                      <a:pt x="11" y="33"/>
                      <a:pt x="9" y="31"/>
                    </a:cubicBezTo>
                    <a:cubicBezTo>
                      <a:pt x="11" y="33"/>
                      <a:pt x="14" y="30"/>
                      <a:pt x="16" y="31"/>
                    </a:cubicBezTo>
                    <a:cubicBezTo>
                      <a:pt x="12" y="31"/>
                      <a:pt x="14" y="39"/>
                      <a:pt x="17" y="37"/>
                    </a:cubicBezTo>
                    <a:cubicBezTo>
                      <a:pt x="16" y="39"/>
                      <a:pt x="16" y="43"/>
                      <a:pt x="18" y="43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4"/>
                    </a:cubicBezTo>
                    <a:cubicBezTo>
                      <a:pt x="14" y="44"/>
                      <a:pt x="13" y="43"/>
                      <a:pt x="11" y="44"/>
                    </a:cubicBezTo>
                    <a:cubicBezTo>
                      <a:pt x="11" y="43"/>
                      <a:pt x="10" y="43"/>
                      <a:pt x="9" y="43"/>
                    </a:cubicBezTo>
                    <a:cubicBezTo>
                      <a:pt x="11" y="45"/>
                      <a:pt x="9" y="46"/>
                      <a:pt x="8" y="48"/>
                    </a:cubicBezTo>
                    <a:cubicBezTo>
                      <a:pt x="9" y="48"/>
                      <a:pt x="10" y="47"/>
                      <a:pt x="11" y="47"/>
                    </a:cubicBezTo>
                    <a:cubicBezTo>
                      <a:pt x="11" y="49"/>
                      <a:pt x="13" y="50"/>
                      <a:pt x="11" y="52"/>
                    </a:cubicBezTo>
                    <a:cubicBezTo>
                      <a:pt x="10" y="53"/>
                      <a:pt x="7" y="54"/>
                      <a:pt x="6" y="54"/>
                    </a:cubicBezTo>
                    <a:cubicBezTo>
                      <a:pt x="6" y="55"/>
                      <a:pt x="6" y="55"/>
                      <a:pt x="6" y="56"/>
                    </a:cubicBezTo>
                    <a:cubicBezTo>
                      <a:pt x="7" y="58"/>
                      <a:pt x="9" y="55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1" y="57"/>
                      <a:pt x="14" y="58"/>
                      <a:pt x="14" y="58"/>
                    </a:cubicBezTo>
                    <a:cubicBezTo>
                      <a:pt x="16" y="58"/>
                      <a:pt x="17" y="57"/>
                      <a:pt x="19" y="56"/>
                    </a:cubicBezTo>
                    <a:cubicBezTo>
                      <a:pt x="18" y="58"/>
                      <a:pt x="17" y="59"/>
                      <a:pt x="16" y="60"/>
                    </a:cubicBezTo>
                    <a:cubicBezTo>
                      <a:pt x="13" y="60"/>
                      <a:pt x="10" y="58"/>
                      <a:pt x="9" y="62"/>
                    </a:cubicBezTo>
                    <a:cubicBezTo>
                      <a:pt x="9" y="65"/>
                      <a:pt x="5" y="66"/>
                      <a:pt x="4" y="68"/>
                    </a:cubicBezTo>
                    <a:cubicBezTo>
                      <a:pt x="6" y="70"/>
                      <a:pt x="9" y="64"/>
                      <a:pt x="13" y="68"/>
                    </a:cubicBezTo>
                    <a:cubicBezTo>
                      <a:pt x="15" y="62"/>
                      <a:pt x="16" y="66"/>
                      <a:pt x="20" y="64"/>
                    </a:cubicBezTo>
                    <a:cubicBezTo>
                      <a:pt x="21" y="64"/>
                      <a:pt x="23" y="62"/>
                      <a:pt x="25" y="62"/>
                    </a:cubicBezTo>
                    <a:cubicBezTo>
                      <a:pt x="27" y="62"/>
                      <a:pt x="27" y="64"/>
                      <a:pt x="28" y="64"/>
                    </a:cubicBezTo>
                    <a:cubicBezTo>
                      <a:pt x="32" y="62"/>
                      <a:pt x="34" y="63"/>
                      <a:pt x="37" y="61"/>
                    </a:cubicBezTo>
                    <a:cubicBezTo>
                      <a:pt x="42" y="60"/>
                      <a:pt x="35" y="58"/>
                      <a:pt x="34" y="58"/>
                    </a:cubicBezTo>
                    <a:cubicBezTo>
                      <a:pt x="37" y="55"/>
                      <a:pt x="39" y="54"/>
                      <a:pt x="4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98">
                <a:extLst>
                  <a:ext uri="{FF2B5EF4-FFF2-40B4-BE49-F238E27FC236}">
                    <a16:creationId xmlns:a16="http://schemas.microsoft.com/office/drawing/2014/main" id="{4DE05A2D-9153-44D6-BDE3-751EFF5F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379" y="2152136"/>
                <a:ext cx="8420" cy="12152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1 h 3"/>
                  <a:gd name="T4" fmla="*/ 0 w 4"/>
                  <a:gd name="T5" fmla="*/ 2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2" y="0"/>
                      <a:pt x="2" y="0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99">
                <a:extLst>
                  <a:ext uri="{FF2B5EF4-FFF2-40B4-BE49-F238E27FC236}">
                    <a16:creationId xmlns:a16="http://schemas.microsoft.com/office/drawing/2014/main" id="{0E676578-44E3-439E-8299-9C8B3DF6A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19735"/>
                <a:ext cx="8420" cy="16201"/>
              </a:xfrm>
              <a:custGeom>
                <a:avLst/>
                <a:gdLst>
                  <a:gd name="T0" fmla="*/ 4 w 4"/>
                  <a:gd name="T1" fmla="*/ 1 h 4"/>
                  <a:gd name="T2" fmla="*/ 4 w 4"/>
                  <a:gd name="T3" fmla="*/ 0 h 4"/>
                  <a:gd name="T4" fmla="*/ 1 w 4"/>
                  <a:gd name="T5" fmla="*/ 4 h 4"/>
                  <a:gd name="T6" fmla="*/ 4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0" y="1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Freeform 200">
                <a:extLst>
                  <a:ext uri="{FF2B5EF4-FFF2-40B4-BE49-F238E27FC236}">
                    <a16:creationId xmlns:a16="http://schemas.microsoft.com/office/drawing/2014/main" id="{745C2EAE-CE6D-49B8-9CCF-FC879D629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099483"/>
                <a:ext cx="16835" cy="12152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3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4" y="2"/>
                      <a:pt x="5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Freeform 201">
                <a:extLst>
                  <a:ext uri="{FF2B5EF4-FFF2-40B4-BE49-F238E27FC236}">
                    <a16:creationId xmlns:a16="http://schemas.microsoft.com/office/drawing/2014/main" id="{3E8B194C-E46D-46A2-9D4E-4E9653AEF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27835"/>
                <a:ext cx="25256" cy="16201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4 h 5"/>
                  <a:gd name="T4" fmla="*/ 3 w 6"/>
                  <a:gd name="T5" fmla="*/ 5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2"/>
                      <a:pt x="2" y="3"/>
                      <a:pt x="0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6" y="4"/>
                      <a:pt x="5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02">
                <a:extLst>
                  <a:ext uri="{FF2B5EF4-FFF2-40B4-BE49-F238E27FC236}">
                    <a16:creationId xmlns:a16="http://schemas.microsoft.com/office/drawing/2014/main" id="{EA654266-3347-4E13-893F-2556C7370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241" y="2565250"/>
                <a:ext cx="92597" cy="125556"/>
              </a:xfrm>
              <a:custGeom>
                <a:avLst/>
                <a:gdLst>
                  <a:gd name="T0" fmla="*/ 24 w 24"/>
                  <a:gd name="T1" fmla="*/ 7 h 35"/>
                  <a:gd name="T2" fmla="*/ 21 w 24"/>
                  <a:gd name="T3" fmla="*/ 3 h 35"/>
                  <a:gd name="T4" fmla="*/ 16 w 24"/>
                  <a:gd name="T5" fmla="*/ 3 h 35"/>
                  <a:gd name="T6" fmla="*/ 17 w 24"/>
                  <a:gd name="T7" fmla="*/ 2 h 35"/>
                  <a:gd name="T8" fmla="*/ 8 w 24"/>
                  <a:gd name="T9" fmla="*/ 7 h 35"/>
                  <a:gd name="T10" fmla="*/ 12 w 24"/>
                  <a:gd name="T11" fmla="*/ 8 h 35"/>
                  <a:gd name="T12" fmla="*/ 8 w 24"/>
                  <a:gd name="T13" fmla="*/ 10 h 35"/>
                  <a:gd name="T14" fmla="*/ 4 w 24"/>
                  <a:gd name="T15" fmla="*/ 9 h 35"/>
                  <a:gd name="T16" fmla="*/ 3 w 24"/>
                  <a:gd name="T17" fmla="*/ 13 h 35"/>
                  <a:gd name="T18" fmla="*/ 1 w 24"/>
                  <a:gd name="T19" fmla="*/ 16 h 35"/>
                  <a:gd name="T20" fmla="*/ 7 w 24"/>
                  <a:gd name="T21" fmla="*/ 18 h 35"/>
                  <a:gd name="T22" fmla="*/ 3 w 24"/>
                  <a:gd name="T23" fmla="*/ 24 h 35"/>
                  <a:gd name="T24" fmla="*/ 8 w 24"/>
                  <a:gd name="T25" fmla="*/ 23 h 35"/>
                  <a:gd name="T26" fmla="*/ 3 w 24"/>
                  <a:gd name="T27" fmla="*/ 24 h 35"/>
                  <a:gd name="T28" fmla="*/ 0 w 24"/>
                  <a:gd name="T29" fmla="*/ 26 h 35"/>
                  <a:gd name="T30" fmla="*/ 3 w 24"/>
                  <a:gd name="T31" fmla="*/ 27 h 35"/>
                  <a:gd name="T32" fmla="*/ 0 w 24"/>
                  <a:gd name="T33" fmla="*/ 28 h 35"/>
                  <a:gd name="T34" fmla="*/ 3 w 24"/>
                  <a:gd name="T35" fmla="*/ 30 h 35"/>
                  <a:gd name="T36" fmla="*/ 2 w 24"/>
                  <a:gd name="T37" fmla="*/ 31 h 35"/>
                  <a:gd name="T38" fmla="*/ 17 w 24"/>
                  <a:gd name="T39" fmla="*/ 26 h 35"/>
                  <a:gd name="T40" fmla="*/ 20 w 24"/>
                  <a:gd name="T41" fmla="*/ 25 h 35"/>
                  <a:gd name="T42" fmla="*/ 22 w 24"/>
                  <a:gd name="T43" fmla="*/ 20 h 35"/>
                  <a:gd name="T44" fmla="*/ 20 w 24"/>
                  <a:gd name="T45" fmla="*/ 13 h 35"/>
                  <a:gd name="T46" fmla="*/ 24 w 24"/>
                  <a:gd name="T47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5">
                    <a:moveTo>
                      <a:pt x="24" y="7"/>
                    </a:moveTo>
                    <a:cubicBezTo>
                      <a:pt x="22" y="7"/>
                      <a:pt x="22" y="4"/>
                      <a:pt x="21" y="3"/>
                    </a:cubicBezTo>
                    <a:cubicBezTo>
                      <a:pt x="20" y="1"/>
                      <a:pt x="17" y="3"/>
                      <a:pt x="16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3" y="0"/>
                      <a:pt x="10" y="4"/>
                      <a:pt x="8" y="7"/>
                    </a:cubicBezTo>
                    <a:cubicBezTo>
                      <a:pt x="10" y="7"/>
                      <a:pt x="11" y="7"/>
                      <a:pt x="12" y="8"/>
                    </a:cubicBezTo>
                    <a:cubicBezTo>
                      <a:pt x="10" y="9"/>
                      <a:pt x="10" y="11"/>
                      <a:pt x="8" y="10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2" y="11"/>
                      <a:pt x="3" y="11"/>
                      <a:pt x="3" y="13"/>
                    </a:cubicBezTo>
                    <a:cubicBezTo>
                      <a:pt x="4" y="14"/>
                      <a:pt x="2" y="15"/>
                      <a:pt x="1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6" y="19"/>
                      <a:pt x="4" y="21"/>
                      <a:pt x="3" y="24"/>
                    </a:cubicBezTo>
                    <a:cubicBezTo>
                      <a:pt x="5" y="23"/>
                      <a:pt x="6" y="22"/>
                      <a:pt x="8" y="23"/>
                    </a:cubicBezTo>
                    <a:cubicBezTo>
                      <a:pt x="7" y="23"/>
                      <a:pt x="5" y="23"/>
                      <a:pt x="3" y="24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1" y="26"/>
                      <a:pt x="2" y="27"/>
                      <a:pt x="3" y="27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1" y="29"/>
                      <a:pt x="2" y="29"/>
                      <a:pt x="3" y="30"/>
                    </a:cubicBezTo>
                    <a:cubicBezTo>
                      <a:pt x="3" y="30"/>
                      <a:pt x="3" y="30"/>
                      <a:pt x="2" y="31"/>
                    </a:cubicBezTo>
                    <a:cubicBezTo>
                      <a:pt x="6" y="35"/>
                      <a:pt x="13" y="28"/>
                      <a:pt x="17" y="26"/>
                    </a:cubicBezTo>
                    <a:cubicBezTo>
                      <a:pt x="19" y="26"/>
                      <a:pt x="19" y="27"/>
                      <a:pt x="20" y="25"/>
                    </a:cubicBezTo>
                    <a:cubicBezTo>
                      <a:pt x="20" y="24"/>
                      <a:pt x="21" y="22"/>
                      <a:pt x="22" y="20"/>
                    </a:cubicBezTo>
                    <a:cubicBezTo>
                      <a:pt x="22" y="17"/>
                      <a:pt x="21" y="15"/>
                      <a:pt x="20" y="13"/>
                    </a:cubicBezTo>
                    <a:cubicBezTo>
                      <a:pt x="23" y="11"/>
                      <a:pt x="24" y="11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203">
                <a:extLst>
                  <a:ext uri="{FF2B5EF4-FFF2-40B4-BE49-F238E27FC236}">
                    <a16:creationId xmlns:a16="http://schemas.microsoft.com/office/drawing/2014/main" id="{927A4661-05A2-419F-A7A6-05A0687A2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55" y="2970264"/>
                <a:ext cx="16835" cy="20252"/>
              </a:xfrm>
              <a:custGeom>
                <a:avLst/>
                <a:gdLst>
                  <a:gd name="T0" fmla="*/ 5 w 5"/>
                  <a:gd name="T1" fmla="*/ 4 h 6"/>
                  <a:gd name="T2" fmla="*/ 0 w 5"/>
                  <a:gd name="T3" fmla="*/ 4 h 6"/>
                  <a:gd name="T4" fmla="*/ 2 w 5"/>
                  <a:gd name="T5" fmla="*/ 6 h 6"/>
                  <a:gd name="T6" fmla="*/ 5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4"/>
                    </a:moveTo>
                    <a:cubicBezTo>
                      <a:pt x="4" y="0"/>
                      <a:pt x="2" y="2"/>
                      <a:pt x="0" y="4"/>
                    </a:cubicBezTo>
                    <a:cubicBezTo>
                      <a:pt x="0" y="5"/>
                      <a:pt x="2" y="6"/>
                      <a:pt x="2" y="6"/>
                    </a:cubicBezTo>
                    <a:cubicBezTo>
                      <a:pt x="4" y="6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204">
                <a:extLst>
                  <a:ext uri="{FF2B5EF4-FFF2-40B4-BE49-F238E27FC236}">
                    <a16:creationId xmlns:a16="http://schemas.microsoft.com/office/drawing/2014/main" id="{CC4C0F30-99AF-4BE7-87DD-C1E50FAA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48085"/>
                <a:ext cx="16835" cy="20252"/>
              </a:xfrm>
              <a:custGeom>
                <a:avLst/>
                <a:gdLst>
                  <a:gd name="T0" fmla="*/ 1 w 4"/>
                  <a:gd name="T1" fmla="*/ 3 h 5"/>
                  <a:gd name="T2" fmla="*/ 0 w 4"/>
                  <a:gd name="T3" fmla="*/ 3 h 5"/>
                  <a:gd name="T4" fmla="*/ 0 w 4"/>
                  <a:gd name="T5" fmla="*/ 5 h 5"/>
                  <a:gd name="T6" fmla="*/ 4 w 4"/>
                  <a:gd name="T7" fmla="*/ 0 h 5"/>
                  <a:gd name="T8" fmla="*/ 1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2" y="3"/>
                      <a:pt x="3" y="2"/>
                      <a:pt x="4" y="0"/>
                    </a:cubicBezTo>
                    <a:cubicBezTo>
                      <a:pt x="3" y="0"/>
                      <a:pt x="2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id="{8C6643A5-B5C6-4EB7-AE5A-8C8B70E9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629" y="2127835"/>
                <a:ext cx="33671" cy="28352"/>
              </a:xfrm>
              <a:custGeom>
                <a:avLst/>
                <a:gdLst>
                  <a:gd name="T0" fmla="*/ 6 w 8"/>
                  <a:gd name="T1" fmla="*/ 2 h 8"/>
                  <a:gd name="T2" fmla="*/ 4 w 8"/>
                  <a:gd name="T3" fmla="*/ 5 h 8"/>
                  <a:gd name="T4" fmla="*/ 5 w 8"/>
                  <a:gd name="T5" fmla="*/ 1 h 8"/>
                  <a:gd name="T6" fmla="*/ 3 w 8"/>
                  <a:gd name="T7" fmla="*/ 4 h 8"/>
                  <a:gd name="T8" fmla="*/ 1 w 8"/>
                  <a:gd name="T9" fmla="*/ 4 h 8"/>
                  <a:gd name="T10" fmla="*/ 0 w 8"/>
                  <a:gd name="T11" fmla="*/ 7 h 8"/>
                  <a:gd name="T12" fmla="*/ 4 w 8"/>
                  <a:gd name="T13" fmla="*/ 7 h 8"/>
                  <a:gd name="T14" fmla="*/ 7 w 8"/>
                  <a:gd name="T15" fmla="*/ 5 h 8"/>
                  <a:gd name="T16" fmla="*/ 6 w 8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cubicBezTo>
                      <a:pt x="5" y="2"/>
                      <a:pt x="5" y="4"/>
                      <a:pt x="4" y="5"/>
                    </a:cubicBezTo>
                    <a:cubicBezTo>
                      <a:pt x="4" y="4"/>
                      <a:pt x="4" y="2"/>
                      <a:pt x="5" y="1"/>
                    </a:cubicBezTo>
                    <a:cubicBezTo>
                      <a:pt x="3" y="1"/>
                      <a:pt x="2" y="2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7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7"/>
                    </a:cubicBezTo>
                    <a:cubicBezTo>
                      <a:pt x="5" y="5"/>
                      <a:pt x="6" y="4"/>
                      <a:pt x="7" y="5"/>
                    </a:cubicBezTo>
                    <a:cubicBezTo>
                      <a:pt x="8" y="4"/>
                      <a:pt x="8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id="{A2A79565-012B-42B6-9C87-DF762477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44036"/>
                <a:ext cx="16835" cy="16201"/>
              </a:xfrm>
              <a:custGeom>
                <a:avLst/>
                <a:gdLst>
                  <a:gd name="T0" fmla="*/ 4 w 4"/>
                  <a:gd name="T1" fmla="*/ 1 h 4"/>
                  <a:gd name="T2" fmla="*/ 0 w 4"/>
                  <a:gd name="T3" fmla="*/ 4 h 4"/>
                  <a:gd name="T4" fmla="*/ 4 w 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2" y="1"/>
                      <a:pt x="0" y="0"/>
                      <a:pt x="0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208">
                <a:extLst>
                  <a:ext uri="{FF2B5EF4-FFF2-40B4-BE49-F238E27FC236}">
                    <a16:creationId xmlns:a16="http://schemas.microsoft.com/office/drawing/2014/main" id="{7EA1D154-3097-41FB-8D6A-DC38D0EDC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209" y="2160236"/>
                <a:ext cx="16835" cy="24301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4 h 7"/>
                  <a:gd name="T4" fmla="*/ 1 w 4"/>
                  <a:gd name="T5" fmla="*/ 5 h 7"/>
                  <a:gd name="T6" fmla="*/ 1 w 4"/>
                  <a:gd name="T7" fmla="*/ 7 h 7"/>
                  <a:gd name="T8" fmla="*/ 3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cubicBezTo>
                      <a:pt x="3" y="3"/>
                      <a:pt x="2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3" y="4"/>
                      <a:pt x="4" y="4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209">
                <a:extLst>
                  <a:ext uri="{FF2B5EF4-FFF2-40B4-BE49-F238E27FC236}">
                    <a16:creationId xmlns:a16="http://schemas.microsoft.com/office/drawing/2014/main" id="{399584BB-66B5-46F9-AF6C-82FACDF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204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210">
                <a:extLst>
                  <a:ext uri="{FF2B5EF4-FFF2-40B4-BE49-F238E27FC236}">
                    <a16:creationId xmlns:a16="http://schemas.microsoft.com/office/drawing/2014/main" id="{6721996D-B4B8-4F5B-9C1A-1B2AEAE1E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163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211">
                <a:extLst>
                  <a:ext uri="{FF2B5EF4-FFF2-40B4-BE49-F238E27FC236}">
                    <a16:creationId xmlns:a16="http://schemas.microsoft.com/office/drawing/2014/main" id="{1380B61D-3D42-44C7-91C5-8CDC344B8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20" y="2856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212">
                <a:extLst>
                  <a:ext uri="{FF2B5EF4-FFF2-40B4-BE49-F238E27FC236}">
                    <a16:creationId xmlns:a16="http://schemas.microsoft.com/office/drawing/2014/main" id="{BA42BD0B-C92D-48AE-BBDA-362939AD3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076" y="2042784"/>
                <a:ext cx="1473090" cy="1535003"/>
              </a:xfrm>
              <a:custGeom>
                <a:avLst/>
                <a:gdLst>
                  <a:gd name="T0" fmla="*/ 324 w 396"/>
                  <a:gd name="T1" fmla="*/ 25 h 429"/>
                  <a:gd name="T2" fmla="*/ 274 w 396"/>
                  <a:gd name="T3" fmla="*/ 43 h 429"/>
                  <a:gd name="T4" fmla="*/ 267 w 396"/>
                  <a:gd name="T5" fmla="*/ 44 h 429"/>
                  <a:gd name="T6" fmla="*/ 228 w 396"/>
                  <a:gd name="T7" fmla="*/ 63 h 429"/>
                  <a:gd name="T8" fmla="*/ 246 w 396"/>
                  <a:gd name="T9" fmla="*/ 50 h 429"/>
                  <a:gd name="T10" fmla="*/ 211 w 396"/>
                  <a:gd name="T11" fmla="*/ 15 h 429"/>
                  <a:gd name="T12" fmla="*/ 191 w 396"/>
                  <a:gd name="T13" fmla="*/ 3 h 429"/>
                  <a:gd name="T14" fmla="*/ 177 w 396"/>
                  <a:gd name="T15" fmla="*/ 0 h 429"/>
                  <a:gd name="T16" fmla="*/ 94 w 396"/>
                  <a:gd name="T17" fmla="*/ 75 h 429"/>
                  <a:gd name="T18" fmla="*/ 100 w 396"/>
                  <a:gd name="T19" fmla="*/ 108 h 429"/>
                  <a:gd name="T20" fmla="*/ 114 w 396"/>
                  <a:gd name="T21" fmla="*/ 145 h 429"/>
                  <a:gd name="T22" fmla="*/ 133 w 396"/>
                  <a:gd name="T23" fmla="*/ 100 h 429"/>
                  <a:gd name="T24" fmla="*/ 165 w 396"/>
                  <a:gd name="T25" fmla="*/ 69 h 429"/>
                  <a:gd name="T26" fmla="*/ 165 w 396"/>
                  <a:gd name="T27" fmla="*/ 106 h 429"/>
                  <a:gd name="T28" fmla="*/ 174 w 396"/>
                  <a:gd name="T29" fmla="*/ 110 h 429"/>
                  <a:gd name="T30" fmla="*/ 155 w 396"/>
                  <a:gd name="T31" fmla="*/ 127 h 429"/>
                  <a:gd name="T32" fmla="*/ 144 w 396"/>
                  <a:gd name="T33" fmla="*/ 152 h 429"/>
                  <a:gd name="T34" fmla="*/ 111 w 396"/>
                  <a:gd name="T35" fmla="*/ 153 h 429"/>
                  <a:gd name="T36" fmla="*/ 88 w 396"/>
                  <a:gd name="T37" fmla="*/ 139 h 429"/>
                  <a:gd name="T38" fmla="*/ 83 w 396"/>
                  <a:gd name="T39" fmla="*/ 159 h 429"/>
                  <a:gd name="T40" fmla="*/ 68 w 396"/>
                  <a:gd name="T41" fmla="*/ 177 h 429"/>
                  <a:gd name="T42" fmla="*/ 41 w 396"/>
                  <a:gd name="T43" fmla="*/ 190 h 429"/>
                  <a:gd name="T44" fmla="*/ 24 w 396"/>
                  <a:gd name="T45" fmla="*/ 201 h 429"/>
                  <a:gd name="T46" fmla="*/ 37 w 396"/>
                  <a:gd name="T47" fmla="*/ 235 h 429"/>
                  <a:gd name="T48" fmla="*/ 4 w 396"/>
                  <a:gd name="T49" fmla="*/ 239 h 429"/>
                  <a:gd name="T50" fmla="*/ 10 w 396"/>
                  <a:gd name="T51" fmla="*/ 277 h 429"/>
                  <a:gd name="T52" fmla="*/ 47 w 396"/>
                  <a:gd name="T53" fmla="*/ 268 h 429"/>
                  <a:gd name="T54" fmla="*/ 89 w 396"/>
                  <a:gd name="T55" fmla="*/ 229 h 429"/>
                  <a:gd name="T56" fmla="*/ 125 w 396"/>
                  <a:gd name="T57" fmla="*/ 258 h 429"/>
                  <a:gd name="T58" fmla="*/ 125 w 396"/>
                  <a:gd name="T59" fmla="*/ 270 h 429"/>
                  <a:gd name="T60" fmla="*/ 124 w 396"/>
                  <a:gd name="T61" fmla="*/ 245 h 429"/>
                  <a:gd name="T62" fmla="*/ 118 w 396"/>
                  <a:gd name="T63" fmla="*/ 221 h 429"/>
                  <a:gd name="T64" fmla="*/ 155 w 396"/>
                  <a:gd name="T65" fmla="*/ 270 h 429"/>
                  <a:gd name="T66" fmla="*/ 160 w 396"/>
                  <a:gd name="T67" fmla="*/ 266 h 429"/>
                  <a:gd name="T68" fmla="*/ 179 w 396"/>
                  <a:gd name="T69" fmla="*/ 254 h 429"/>
                  <a:gd name="T70" fmla="*/ 190 w 396"/>
                  <a:gd name="T71" fmla="*/ 227 h 429"/>
                  <a:gd name="T72" fmla="*/ 213 w 396"/>
                  <a:gd name="T73" fmla="*/ 215 h 429"/>
                  <a:gd name="T74" fmla="*/ 221 w 396"/>
                  <a:gd name="T75" fmla="*/ 214 h 429"/>
                  <a:gd name="T76" fmla="*/ 238 w 396"/>
                  <a:gd name="T77" fmla="*/ 216 h 429"/>
                  <a:gd name="T78" fmla="*/ 252 w 396"/>
                  <a:gd name="T79" fmla="*/ 240 h 429"/>
                  <a:gd name="T80" fmla="*/ 213 w 396"/>
                  <a:gd name="T81" fmla="*/ 244 h 429"/>
                  <a:gd name="T82" fmla="*/ 177 w 396"/>
                  <a:gd name="T83" fmla="*/ 259 h 429"/>
                  <a:gd name="T84" fmla="*/ 202 w 396"/>
                  <a:gd name="T85" fmla="*/ 280 h 429"/>
                  <a:gd name="T86" fmla="*/ 219 w 396"/>
                  <a:gd name="T87" fmla="*/ 310 h 429"/>
                  <a:gd name="T88" fmla="*/ 224 w 396"/>
                  <a:gd name="T89" fmla="*/ 341 h 429"/>
                  <a:gd name="T90" fmla="*/ 262 w 396"/>
                  <a:gd name="T91" fmla="*/ 424 h 429"/>
                  <a:gd name="T92" fmla="*/ 308 w 396"/>
                  <a:gd name="T93" fmla="*/ 406 h 429"/>
                  <a:gd name="T94" fmla="*/ 335 w 396"/>
                  <a:gd name="T95" fmla="*/ 384 h 429"/>
                  <a:gd name="T96" fmla="*/ 316 w 396"/>
                  <a:gd name="T97" fmla="*/ 359 h 429"/>
                  <a:gd name="T98" fmla="*/ 299 w 396"/>
                  <a:gd name="T99" fmla="*/ 331 h 429"/>
                  <a:gd name="T100" fmla="*/ 362 w 396"/>
                  <a:gd name="T101" fmla="*/ 324 h 429"/>
                  <a:gd name="T102" fmla="*/ 293 w 396"/>
                  <a:gd name="T103" fmla="*/ 276 h 429"/>
                  <a:gd name="T104" fmla="*/ 283 w 396"/>
                  <a:gd name="T105" fmla="*/ 233 h 429"/>
                  <a:gd name="T106" fmla="*/ 324 w 396"/>
                  <a:gd name="T107" fmla="*/ 17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6" h="429">
                    <a:moveTo>
                      <a:pt x="366" y="18"/>
                    </a:moveTo>
                    <a:cubicBezTo>
                      <a:pt x="360" y="15"/>
                      <a:pt x="351" y="15"/>
                      <a:pt x="345" y="17"/>
                    </a:cubicBezTo>
                    <a:cubicBezTo>
                      <a:pt x="347" y="21"/>
                      <a:pt x="349" y="21"/>
                      <a:pt x="346" y="25"/>
                    </a:cubicBezTo>
                    <a:cubicBezTo>
                      <a:pt x="344" y="29"/>
                      <a:pt x="344" y="29"/>
                      <a:pt x="339" y="27"/>
                    </a:cubicBezTo>
                    <a:cubicBezTo>
                      <a:pt x="340" y="27"/>
                      <a:pt x="340" y="25"/>
                      <a:pt x="341" y="24"/>
                    </a:cubicBezTo>
                    <a:cubicBezTo>
                      <a:pt x="337" y="23"/>
                      <a:pt x="336" y="23"/>
                      <a:pt x="333" y="25"/>
                    </a:cubicBezTo>
                    <a:cubicBezTo>
                      <a:pt x="330" y="27"/>
                      <a:pt x="327" y="26"/>
                      <a:pt x="324" y="25"/>
                    </a:cubicBezTo>
                    <a:cubicBezTo>
                      <a:pt x="321" y="25"/>
                      <a:pt x="320" y="31"/>
                      <a:pt x="318" y="30"/>
                    </a:cubicBezTo>
                    <a:cubicBezTo>
                      <a:pt x="313" y="29"/>
                      <a:pt x="313" y="29"/>
                      <a:pt x="312" y="24"/>
                    </a:cubicBezTo>
                    <a:cubicBezTo>
                      <a:pt x="307" y="27"/>
                      <a:pt x="302" y="29"/>
                      <a:pt x="298" y="31"/>
                    </a:cubicBezTo>
                    <a:cubicBezTo>
                      <a:pt x="295" y="33"/>
                      <a:pt x="291" y="34"/>
                      <a:pt x="288" y="36"/>
                    </a:cubicBezTo>
                    <a:cubicBezTo>
                      <a:pt x="288" y="36"/>
                      <a:pt x="284" y="37"/>
                      <a:pt x="284" y="38"/>
                    </a:cubicBezTo>
                    <a:cubicBezTo>
                      <a:pt x="282" y="40"/>
                      <a:pt x="284" y="43"/>
                      <a:pt x="281" y="44"/>
                    </a:cubicBezTo>
                    <a:cubicBezTo>
                      <a:pt x="278" y="44"/>
                      <a:pt x="276" y="45"/>
                      <a:pt x="274" y="43"/>
                    </a:cubicBezTo>
                    <a:cubicBezTo>
                      <a:pt x="272" y="40"/>
                      <a:pt x="270" y="39"/>
                      <a:pt x="271" y="36"/>
                    </a:cubicBezTo>
                    <a:cubicBezTo>
                      <a:pt x="272" y="34"/>
                      <a:pt x="277" y="35"/>
                      <a:pt x="279" y="35"/>
                    </a:cubicBezTo>
                    <a:cubicBezTo>
                      <a:pt x="277" y="32"/>
                      <a:pt x="276" y="28"/>
                      <a:pt x="273" y="28"/>
                    </a:cubicBezTo>
                    <a:cubicBezTo>
                      <a:pt x="269" y="27"/>
                      <a:pt x="266" y="27"/>
                      <a:pt x="263" y="27"/>
                    </a:cubicBezTo>
                    <a:cubicBezTo>
                      <a:pt x="263" y="27"/>
                      <a:pt x="266" y="30"/>
                      <a:pt x="266" y="32"/>
                    </a:cubicBezTo>
                    <a:cubicBezTo>
                      <a:pt x="265" y="34"/>
                      <a:pt x="265" y="37"/>
                      <a:pt x="264" y="40"/>
                    </a:cubicBezTo>
                    <a:cubicBezTo>
                      <a:pt x="264" y="39"/>
                      <a:pt x="267" y="44"/>
                      <a:pt x="267" y="44"/>
                    </a:cubicBezTo>
                    <a:cubicBezTo>
                      <a:pt x="268" y="46"/>
                      <a:pt x="267" y="49"/>
                      <a:pt x="266" y="50"/>
                    </a:cubicBezTo>
                    <a:cubicBezTo>
                      <a:pt x="263" y="50"/>
                      <a:pt x="260" y="49"/>
                      <a:pt x="258" y="48"/>
                    </a:cubicBezTo>
                    <a:cubicBezTo>
                      <a:pt x="256" y="48"/>
                      <a:pt x="253" y="50"/>
                      <a:pt x="252" y="51"/>
                    </a:cubicBezTo>
                    <a:cubicBezTo>
                      <a:pt x="249" y="53"/>
                      <a:pt x="246" y="55"/>
                      <a:pt x="244" y="57"/>
                    </a:cubicBezTo>
                    <a:cubicBezTo>
                      <a:pt x="244" y="57"/>
                      <a:pt x="246" y="65"/>
                      <a:pt x="246" y="66"/>
                    </a:cubicBezTo>
                    <a:cubicBezTo>
                      <a:pt x="243" y="65"/>
                      <a:pt x="239" y="63"/>
                      <a:pt x="236" y="62"/>
                    </a:cubicBezTo>
                    <a:cubicBezTo>
                      <a:pt x="232" y="60"/>
                      <a:pt x="231" y="59"/>
                      <a:pt x="228" y="63"/>
                    </a:cubicBezTo>
                    <a:cubicBezTo>
                      <a:pt x="229" y="65"/>
                      <a:pt x="230" y="67"/>
                      <a:pt x="232" y="67"/>
                    </a:cubicBezTo>
                    <a:cubicBezTo>
                      <a:pt x="235" y="67"/>
                      <a:pt x="236" y="71"/>
                      <a:pt x="234" y="72"/>
                    </a:cubicBezTo>
                    <a:cubicBezTo>
                      <a:pt x="230" y="73"/>
                      <a:pt x="225" y="69"/>
                      <a:pt x="221" y="67"/>
                    </a:cubicBezTo>
                    <a:cubicBezTo>
                      <a:pt x="218" y="65"/>
                      <a:pt x="218" y="57"/>
                      <a:pt x="218" y="53"/>
                    </a:cubicBezTo>
                    <a:cubicBezTo>
                      <a:pt x="218" y="49"/>
                      <a:pt x="211" y="44"/>
                      <a:pt x="209" y="42"/>
                    </a:cubicBezTo>
                    <a:cubicBezTo>
                      <a:pt x="217" y="46"/>
                      <a:pt x="225" y="48"/>
                      <a:pt x="234" y="50"/>
                    </a:cubicBezTo>
                    <a:cubicBezTo>
                      <a:pt x="239" y="52"/>
                      <a:pt x="241" y="52"/>
                      <a:pt x="246" y="50"/>
                    </a:cubicBezTo>
                    <a:cubicBezTo>
                      <a:pt x="248" y="49"/>
                      <a:pt x="248" y="48"/>
                      <a:pt x="249" y="46"/>
                    </a:cubicBezTo>
                    <a:cubicBezTo>
                      <a:pt x="251" y="42"/>
                      <a:pt x="252" y="42"/>
                      <a:pt x="251" y="38"/>
                    </a:cubicBezTo>
                    <a:cubicBezTo>
                      <a:pt x="249" y="34"/>
                      <a:pt x="244" y="32"/>
                      <a:pt x="241" y="30"/>
                    </a:cubicBezTo>
                    <a:cubicBezTo>
                      <a:pt x="237" y="29"/>
                      <a:pt x="233" y="26"/>
                      <a:pt x="228" y="24"/>
                    </a:cubicBezTo>
                    <a:cubicBezTo>
                      <a:pt x="224" y="21"/>
                      <a:pt x="221" y="19"/>
                      <a:pt x="216" y="19"/>
                    </a:cubicBezTo>
                    <a:cubicBezTo>
                      <a:pt x="214" y="19"/>
                      <a:pt x="205" y="21"/>
                      <a:pt x="206" y="16"/>
                    </a:cubicBezTo>
                    <a:cubicBezTo>
                      <a:pt x="208" y="17"/>
                      <a:pt x="210" y="18"/>
                      <a:pt x="211" y="15"/>
                    </a:cubicBezTo>
                    <a:cubicBezTo>
                      <a:pt x="209" y="15"/>
                      <a:pt x="206" y="12"/>
                      <a:pt x="206" y="13"/>
                    </a:cubicBezTo>
                    <a:cubicBezTo>
                      <a:pt x="204" y="16"/>
                      <a:pt x="201" y="15"/>
                      <a:pt x="199" y="15"/>
                    </a:cubicBezTo>
                    <a:cubicBezTo>
                      <a:pt x="197" y="15"/>
                      <a:pt x="194" y="15"/>
                      <a:pt x="194" y="15"/>
                    </a:cubicBezTo>
                    <a:cubicBezTo>
                      <a:pt x="193" y="12"/>
                      <a:pt x="190" y="13"/>
                      <a:pt x="189" y="11"/>
                    </a:cubicBezTo>
                    <a:cubicBezTo>
                      <a:pt x="191" y="11"/>
                      <a:pt x="195" y="12"/>
                      <a:pt x="197" y="11"/>
                    </a:cubicBezTo>
                    <a:cubicBezTo>
                      <a:pt x="198" y="11"/>
                      <a:pt x="203" y="9"/>
                      <a:pt x="200" y="7"/>
                    </a:cubicBezTo>
                    <a:cubicBezTo>
                      <a:pt x="197" y="6"/>
                      <a:pt x="194" y="5"/>
                      <a:pt x="191" y="3"/>
                    </a:cubicBezTo>
                    <a:cubicBezTo>
                      <a:pt x="188" y="2"/>
                      <a:pt x="190" y="9"/>
                      <a:pt x="186" y="7"/>
                    </a:cubicBezTo>
                    <a:cubicBezTo>
                      <a:pt x="187" y="5"/>
                      <a:pt x="188" y="3"/>
                      <a:pt x="189" y="2"/>
                    </a:cubicBezTo>
                    <a:cubicBezTo>
                      <a:pt x="188" y="2"/>
                      <a:pt x="184" y="1"/>
                      <a:pt x="183" y="2"/>
                    </a:cubicBezTo>
                    <a:cubicBezTo>
                      <a:pt x="182" y="4"/>
                      <a:pt x="181" y="6"/>
                      <a:pt x="179" y="8"/>
                    </a:cubicBezTo>
                    <a:cubicBezTo>
                      <a:pt x="179" y="6"/>
                      <a:pt x="179" y="5"/>
                      <a:pt x="178" y="2"/>
                    </a:cubicBezTo>
                    <a:cubicBezTo>
                      <a:pt x="176" y="5"/>
                      <a:pt x="174" y="11"/>
                      <a:pt x="170" y="11"/>
                    </a:cubicBezTo>
                    <a:cubicBezTo>
                      <a:pt x="172" y="7"/>
                      <a:pt x="174" y="5"/>
                      <a:pt x="177" y="0"/>
                    </a:cubicBezTo>
                    <a:cubicBezTo>
                      <a:pt x="174" y="0"/>
                      <a:pt x="170" y="0"/>
                      <a:pt x="168" y="2"/>
                    </a:cubicBezTo>
                    <a:cubicBezTo>
                      <a:pt x="166" y="4"/>
                      <a:pt x="164" y="9"/>
                      <a:pt x="162" y="9"/>
                    </a:cubicBezTo>
                    <a:cubicBezTo>
                      <a:pt x="155" y="11"/>
                      <a:pt x="148" y="14"/>
                      <a:pt x="141" y="17"/>
                    </a:cubicBezTo>
                    <a:cubicBezTo>
                      <a:pt x="135" y="20"/>
                      <a:pt x="131" y="26"/>
                      <a:pt x="126" y="32"/>
                    </a:cubicBezTo>
                    <a:cubicBezTo>
                      <a:pt x="121" y="38"/>
                      <a:pt x="116" y="42"/>
                      <a:pt x="113" y="48"/>
                    </a:cubicBezTo>
                    <a:cubicBezTo>
                      <a:pt x="109" y="55"/>
                      <a:pt x="106" y="62"/>
                      <a:pt x="101" y="67"/>
                    </a:cubicBezTo>
                    <a:cubicBezTo>
                      <a:pt x="99" y="69"/>
                      <a:pt x="97" y="72"/>
                      <a:pt x="94" y="75"/>
                    </a:cubicBezTo>
                    <a:cubicBezTo>
                      <a:pt x="92" y="77"/>
                      <a:pt x="89" y="79"/>
                      <a:pt x="86" y="81"/>
                    </a:cubicBezTo>
                    <a:cubicBezTo>
                      <a:pt x="83" y="82"/>
                      <a:pt x="80" y="83"/>
                      <a:pt x="78" y="86"/>
                    </a:cubicBezTo>
                    <a:cubicBezTo>
                      <a:pt x="74" y="89"/>
                      <a:pt x="73" y="89"/>
                      <a:pt x="73" y="96"/>
                    </a:cubicBezTo>
                    <a:cubicBezTo>
                      <a:pt x="72" y="102"/>
                      <a:pt x="76" y="110"/>
                      <a:pt x="76" y="117"/>
                    </a:cubicBezTo>
                    <a:cubicBezTo>
                      <a:pt x="76" y="123"/>
                      <a:pt x="85" y="124"/>
                      <a:pt x="88" y="121"/>
                    </a:cubicBezTo>
                    <a:cubicBezTo>
                      <a:pt x="91" y="120"/>
                      <a:pt x="93" y="117"/>
                      <a:pt x="95" y="116"/>
                    </a:cubicBezTo>
                    <a:cubicBezTo>
                      <a:pt x="98" y="113"/>
                      <a:pt x="99" y="112"/>
                      <a:pt x="100" y="108"/>
                    </a:cubicBezTo>
                    <a:cubicBezTo>
                      <a:pt x="100" y="110"/>
                      <a:pt x="100" y="112"/>
                      <a:pt x="102" y="113"/>
                    </a:cubicBezTo>
                    <a:cubicBezTo>
                      <a:pt x="104" y="114"/>
                      <a:pt x="102" y="117"/>
                      <a:pt x="103" y="118"/>
                    </a:cubicBezTo>
                    <a:cubicBezTo>
                      <a:pt x="103" y="120"/>
                      <a:pt x="104" y="121"/>
                      <a:pt x="105" y="123"/>
                    </a:cubicBezTo>
                    <a:cubicBezTo>
                      <a:pt x="106" y="124"/>
                      <a:pt x="105" y="126"/>
                      <a:pt x="106" y="127"/>
                    </a:cubicBezTo>
                    <a:cubicBezTo>
                      <a:pt x="107" y="130"/>
                      <a:pt x="112" y="133"/>
                      <a:pt x="111" y="137"/>
                    </a:cubicBezTo>
                    <a:cubicBezTo>
                      <a:pt x="110" y="138"/>
                      <a:pt x="111" y="141"/>
                      <a:pt x="111" y="142"/>
                    </a:cubicBezTo>
                    <a:cubicBezTo>
                      <a:pt x="112" y="146"/>
                      <a:pt x="112" y="145"/>
                      <a:pt x="114" y="145"/>
                    </a:cubicBezTo>
                    <a:cubicBezTo>
                      <a:pt x="116" y="144"/>
                      <a:pt x="118" y="145"/>
                      <a:pt x="118" y="143"/>
                    </a:cubicBezTo>
                    <a:cubicBezTo>
                      <a:pt x="118" y="142"/>
                      <a:pt x="118" y="139"/>
                      <a:pt x="120" y="139"/>
                    </a:cubicBezTo>
                    <a:cubicBezTo>
                      <a:pt x="123" y="139"/>
                      <a:pt x="127" y="139"/>
                      <a:pt x="128" y="134"/>
                    </a:cubicBezTo>
                    <a:cubicBezTo>
                      <a:pt x="130" y="131"/>
                      <a:pt x="130" y="125"/>
                      <a:pt x="130" y="122"/>
                    </a:cubicBezTo>
                    <a:cubicBezTo>
                      <a:pt x="131" y="117"/>
                      <a:pt x="133" y="116"/>
                      <a:pt x="136" y="113"/>
                    </a:cubicBezTo>
                    <a:cubicBezTo>
                      <a:pt x="138" y="112"/>
                      <a:pt x="142" y="110"/>
                      <a:pt x="141" y="107"/>
                    </a:cubicBezTo>
                    <a:cubicBezTo>
                      <a:pt x="139" y="103"/>
                      <a:pt x="134" y="104"/>
                      <a:pt x="133" y="100"/>
                    </a:cubicBezTo>
                    <a:cubicBezTo>
                      <a:pt x="128" y="93"/>
                      <a:pt x="135" y="85"/>
                      <a:pt x="139" y="80"/>
                    </a:cubicBezTo>
                    <a:cubicBezTo>
                      <a:pt x="140" y="78"/>
                      <a:pt x="155" y="70"/>
                      <a:pt x="153" y="67"/>
                    </a:cubicBezTo>
                    <a:cubicBezTo>
                      <a:pt x="151" y="63"/>
                      <a:pt x="153" y="61"/>
                      <a:pt x="155" y="58"/>
                    </a:cubicBezTo>
                    <a:cubicBezTo>
                      <a:pt x="159" y="53"/>
                      <a:pt x="159" y="54"/>
                      <a:pt x="165" y="54"/>
                    </a:cubicBezTo>
                    <a:cubicBezTo>
                      <a:pt x="169" y="54"/>
                      <a:pt x="172" y="56"/>
                      <a:pt x="173" y="60"/>
                    </a:cubicBezTo>
                    <a:cubicBezTo>
                      <a:pt x="174" y="63"/>
                      <a:pt x="171" y="62"/>
                      <a:pt x="170" y="63"/>
                    </a:cubicBezTo>
                    <a:cubicBezTo>
                      <a:pt x="168" y="63"/>
                      <a:pt x="166" y="67"/>
                      <a:pt x="165" y="69"/>
                    </a:cubicBezTo>
                    <a:cubicBezTo>
                      <a:pt x="162" y="72"/>
                      <a:pt x="159" y="74"/>
                      <a:pt x="156" y="77"/>
                    </a:cubicBezTo>
                    <a:cubicBezTo>
                      <a:pt x="155" y="79"/>
                      <a:pt x="152" y="81"/>
                      <a:pt x="151" y="83"/>
                    </a:cubicBezTo>
                    <a:cubicBezTo>
                      <a:pt x="151" y="85"/>
                      <a:pt x="153" y="89"/>
                      <a:pt x="153" y="91"/>
                    </a:cubicBezTo>
                    <a:cubicBezTo>
                      <a:pt x="154" y="93"/>
                      <a:pt x="154" y="94"/>
                      <a:pt x="153" y="97"/>
                    </a:cubicBezTo>
                    <a:cubicBezTo>
                      <a:pt x="153" y="101"/>
                      <a:pt x="153" y="100"/>
                      <a:pt x="156" y="102"/>
                    </a:cubicBezTo>
                    <a:cubicBezTo>
                      <a:pt x="158" y="103"/>
                      <a:pt x="159" y="104"/>
                      <a:pt x="160" y="106"/>
                    </a:cubicBezTo>
                    <a:cubicBezTo>
                      <a:pt x="161" y="107"/>
                      <a:pt x="164" y="106"/>
                      <a:pt x="165" y="106"/>
                    </a:cubicBezTo>
                    <a:cubicBezTo>
                      <a:pt x="173" y="104"/>
                      <a:pt x="181" y="102"/>
                      <a:pt x="190" y="100"/>
                    </a:cubicBezTo>
                    <a:cubicBezTo>
                      <a:pt x="189" y="101"/>
                      <a:pt x="189" y="102"/>
                      <a:pt x="188" y="103"/>
                    </a:cubicBezTo>
                    <a:cubicBezTo>
                      <a:pt x="191" y="104"/>
                      <a:pt x="196" y="104"/>
                      <a:pt x="197" y="108"/>
                    </a:cubicBezTo>
                    <a:cubicBezTo>
                      <a:pt x="195" y="107"/>
                      <a:pt x="193" y="106"/>
                      <a:pt x="191" y="107"/>
                    </a:cubicBezTo>
                    <a:cubicBezTo>
                      <a:pt x="190" y="108"/>
                      <a:pt x="188" y="108"/>
                      <a:pt x="186" y="108"/>
                    </a:cubicBezTo>
                    <a:cubicBezTo>
                      <a:pt x="184" y="110"/>
                      <a:pt x="187" y="112"/>
                      <a:pt x="183" y="111"/>
                    </a:cubicBezTo>
                    <a:cubicBezTo>
                      <a:pt x="180" y="110"/>
                      <a:pt x="177" y="110"/>
                      <a:pt x="174" y="110"/>
                    </a:cubicBezTo>
                    <a:cubicBezTo>
                      <a:pt x="170" y="109"/>
                      <a:pt x="167" y="112"/>
                      <a:pt x="163" y="113"/>
                    </a:cubicBezTo>
                    <a:cubicBezTo>
                      <a:pt x="163" y="114"/>
                      <a:pt x="163" y="118"/>
                      <a:pt x="164" y="119"/>
                    </a:cubicBezTo>
                    <a:cubicBezTo>
                      <a:pt x="165" y="119"/>
                      <a:pt x="165" y="121"/>
                      <a:pt x="166" y="121"/>
                    </a:cubicBezTo>
                    <a:cubicBezTo>
                      <a:pt x="167" y="121"/>
                      <a:pt x="168" y="120"/>
                      <a:pt x="169" y="121"/>
                    </a:cubicBezTo>
                    <a:cubicBezTo>
                      <a:pt x="169" y="121"/>
                      <a:pt x="167" y="125"/>
                      <a:pt x="168" y="127"/>
                    </a:cubicBezTo>
                    <a:cubicBezTo>
                      <a:pt x="168" y="129"/>
                      <a:pt x="167" y="132"/>
                      <a:pt x="165" y="131"/>
                    </a:cubicBezTo>
                    <a:cubicBezTo>
                      <a:pt x="161" y="131"/>
                      <a:pt x="160" y="123"/>
                      <a:pt x="155" y="127"/>
                    </a:cubicBezTo>
                    <a:cubicBezTo>
                      <a:pt x="153" y="128"/>
                      <a:pt x="154" y="131"/>
                      <a:pt x="153" y="132"/>
                    </a:cubicBezTo>
                    <a:cubicBezTo>
                      <a:pt x="151" y="133"/>
                      <a:pt x="151" y="135"/>
                      <a:pt x="151" y="137"/>
                    </a:cubicBezTo>
                    <a:cubicBezTo>
                      <a:pt x="151" y="140"/>
                      <a:pt x="155" y="151"/>
                      <a:pt x="149" y="148"/>
                    </a:cubicBezTo>
                    <a:cubicBezTo>
                      <a:pt x="150" y="147"/>
                      <a:pt x="151" y="146"/>
                      <a:pt x="151" y="145"/>
                    </a:cubicBezTo>
                    <a:cubicBezTo>
                      <a:pt x="150" y="146"/>
                      <a:pt x="149" y="147"/>
                      <a:pt x="148" y="148"/>
                    </a:cubicBezTo>
                    <a:cubicBezTo>
                      <a:pt x="148" y="148"/>
                      <a:pt x="146" y="148"/>
                      <a:pt x="146" y="148"/>
                    </a:cubicBezTo>
                    <a:cubicBezTo>
                      <a:pt x="146" y="149"/>
                      <a:pt x="145" y="151"/>
                      <a:pt x="144" y="152"/>
                    </a:cubicBezTo>
                    <a:cubicBezTo>
                      <a:pt x="143" y="154"/>
                      <a:pt x="139" y="153"/>
                      <a:pt x="139" y="150"/>
                    </a:cubicBezTo>
                    <a:cubicBezTo>
                      <a:pt x="135" y="148"/>
                      <a:pt x="130" y="150"/>
                      <a:pt x="128" y="154"/>
                    </a:cubicBezTo>
                    <a:cubicBezTo>
                      <a:pt x="127" y="156"/>
                      <a:pt x="119" y="156"/>
                      <a:pt x="116" y="157"/>
                    </a:cubicBezTo>
                    <a:cubicBezTo>
                      <a:pt x="118" y="157"/>
                      <a:pt x="119" y="157"/>
                      <a:pt x="120" y="157"/>
                    </a:cubicBezTo>
                    <a:cubicBezTo>
                      <a:pt x="120" y="158"/>
                      <a:pt x="120" y="159"/>
                      <a:pt x="120" y="159"/>
                    </a:cubicBezTo>
                    <a:cubicBezTo>
                      <a:pt x="118" y="158"/>
                      <a:pt x="116" y="158"/>
                      <a:pt x="115" y="156"/>
                    </a:cubicBezTo>
                    <a:cubicBezTo>
                      <a:pt x="114" y="154"/>
                      <a:pt x="112" y="152"/>
                      <a:pt x="111" y="153"/>
                    </a:cubicBezTo>
                    <a:cubicBezTo>
                      <a:pt x="107" y="153"/>
                      <a:pt x="105" y="158"/>
                      <a:pt x="101" y="156"/>
                    </a:cubicBezTo>
                    <a:cubicBezTo>
                      <a:pt x="102" y="155"/>
                      <a:pt x="102" y="154"/>
                      <a:pt x="103" y="153"/>
                    </a:cubicBezTo>
                    <a:cubicBezTo>
                      <a:pt x="99" y="154"/>
                      <a:pt x="95" y="151"/>
                      <a:pt x="95" y="147"/>
                    </a:cubicBezTo>
                    <a:cubicBezTo>
                      <a:pt x="94" y="142"/>
                      <a:pt x="99" y="140"/>
                      <a:pt x="101" y="136"/>
                    </a:cubicBezTo>
                    <a:cubicBezTo>
                      <a:pt x="97" y="135"/>
                      <a:pt x="98" y="129"/>
                      <a:pt x="100" y="125"/>
                    </a:cubicBezTo>
                    <a:cubicBezTo>
                      <a:pt x="97" y="127"/>
                      <a:pt x="95" y="130"/>
                      <a:pt x="92" y="131"/>
                    </a:cubicBezTo>
                    <a:cubicBezTo>
                      <a:pt x="88" y="131"/>
                      <a:pt x="87" y="135"/>
                      <a:pt x="88" y="139"/>
                    </a:cubicBezTo>
                    <a:cubicBezTo>
                      <a:pt x="88" y="141"/>
                      <a:pt x="87" y="142"/>
                      <a:pt x="89" y="144"/>
                    </a:cubicBezTo>
                    <a:cubicBezTo>
                      <a:pt x="91" y="145"/>
                      <a:pt x="90" y="146"/>
                      <a:pt x="90" y="149"/>
                    </a:cubicBezTo>
                    <a:cubicBezTo>
                      <a:pt x="91" y="151"/>
                      <a:pt x="93" y="151"/>
                      <a:pt x="90" y="153"/>
                    </a:cubicBezTo>
                    <a:cubicBezTo>
                      <a:pt x="89" y="154"/>
                      <a:pt x="92" y="156"/>
                      <a:pt x="93" y="157"/>
                    </a:cubicBezTo>
                    <a:cubicBezTo>
                      <a:pt x="91" y="157"/>
                      <a:pt x="89" y="156"/>
                      <a:pt x="90" y="159"/>
                    </a:cubicBezTo>
                    <a:cubicBezTo>
                      <a:pt x="88" y="159"/>
                      <a:pt x="86" y="158"/>
                      <a:pt x="85" y="158"/>
                    </a:cubicBezTo>
                    <a:cubicBezTo>
                      <a:pt x="85" y="158"/>
                      <a:pt x="84" y="159"/>
                      <a:pt x="83" y="159"/>
                    </a:cubicBezTo>
                    <a:cubicBezTo>
                      <a:pt x="82" y="159"/>
                      <a:pt x="83" y="160"/>
                      <a:pt x="82" y="161"/>
                    </a:cubicBezTo>
                    <a:cubicBezTo>
                      <a:pt x="79" y="162"/>
                      <a:pt x="76" y="160"/>
                      <a:pt x="74" y="163"/>
                    </a:cubicBezTo>
                    <a:cubicBezTo>
                      <a:pt x="72" y="164"/>
                      <a:pt x="71" y="164"/>
                      <a:pt x="71" y="165"/>
                    </a:cubicBezTo>
                    <a:cubicBezTo>
                      <a:pt x="70" y="168"/>
                      <a:pt x="69" y="169"/>
                      <a:pt x="68" y="172"/>
                    </a:cubicBezTo>
                    <a:cubicBezTo>
                      <a:pt x="67" y="173"/>
                      <a:pt x="68" y="173"/>
                      <a:pt x="67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6"/>
                      <a:pt x="67" y="176"/>
                      <a:pt x="68" y="177"/>
                    </a:cubicBezTo>
                    <a:cubicBezTo>
                      <a:pt x="65" y="176"/>
                      <a:pt x="64" y="176"/>
                      <a:pt x="62" y="177"/>
                    </a:cubicBezTo>
                    <a:cubicBezTo>
                      <a:pt x="60" y="178"/>
                      <a:pt x="56" y="179"/>
                      <a:pt x="55" y="180"/>
                    </a:cubicBezTo>
                    <a:cubicBezTo>
                      <a:pt x="54" y="183"/>
                      <a:pt x="57" y="185"/>
                      <a:pt x="54" y="186"/>
                    </a:cubicBezTo>
                    <a:cubicBezTo>
                      <a:pt x="52" y="187"/>
                      <a:pt x="50" y="188"/>
                      <a:pt x="48" y="190"/>
                    </a:cubicBezTo>
                    <a:cubicBezTo>
                      <a:pt x="48" y="190"/>
                      <a:pt x="49" y="191"/>
                      <a:pt x="50" y="191"/>
                    </a:cubicBezTo>
                    <a:cubicBezTo>
                      <a:pt x="47" y="192"/>
                      <a:pt x="46" y="192"/>
                      <a:pt x="43" y="191"/>
                    </a:cubicBezTo>
                    <a:cubicBezTo>
                      <a:pt x="41" y="191"/>
                      <a:pt x="42" y="191"/>
                      <a:pt x="41" y="190"/>
                    </a:cubicBezTo>
                    <a:cubicBezTo>
                      <a:pt x="41" y="189"/>
                      <a:pt x="39" y="189"/>
                      <a:pt x="38" y="189"/>
                    </a:cubicBezTo>
                    <a:cubicBezTo>
                      <a:pt x="39" y="191"/>
                      <a:pt x="39" y="193"/>
                      <a:pt x="40" y="196"/>
                    </a:cubicBezTo>
                    <a:cubicBezTo>
                      <a:pt x="40" y="197"/>
                      <a:pt x="36" y="198"/>
                      <a:pt x="34" y="198"/>
                    </a:cubicBezTo>
                    <a:cubicBezTo>
                      <a:pt x="32" y="198"/>
                      <a:pt x="34" y="193"/>
                      <a:pt x="30" y="196"/>
                    </a:cubicBezTo>
                    <a:cubicBezTo>
                      <a:pt x="29" y="198"/>
                      <a:pt x="26" y="197"/>
                      <a:pt x="24" y="198"/>
                    </a:cubicBezTo>
                    <a:cubicBezTo>
                      <a:pt x="24" y="199"/>
                      <a:pt x="25" y="200"/>
                      <a:pt x="26" y="200"/>
                    </a:cubicBezTo>
                    <a:cubicBezTo>
                      <a:pt x="25" y="201"/>
                      <a:pt x="25" y="201"/>
                      <a:pt x="24" y="201"/>
                    </a:cubicBezTo>
                    <a:cubicBezTo>
                      <a:pt x="25" y="203"/>
                      <a:pt x="26" y="203"/>
                      <a:pt x="27" y="203"/>
                    </a:cubicBezTo>
                    <a:cubicBezTo>
                      <a:pt x="29" y="202"/>
                      <a:pt x="30" y="204"/>
                      <a:pt x="32" y="205"/>
                    </a:cubicBezTo>
                    <a:cubicBezTo>
                      <a:pt x="32" y="205"/>
                      <a:pt x="34" y="205"/>
                      <a:pt x="35" y="206"/>
                    </a:cubicBezTo>
                    <a:cubicBezTo>
                      <a:pt x="36" y="206"/>
                      <a:pt x="35" y="207"/>
                      <a:pt x="37" y="207"/>
                    </a:cubicBezTo>
                    <a:cubicBezTo>
                      <a:pt x="36" y="208"/>
                      <a:pt x="37" y="212"/>
                      <a:pt x="39" y="212"/>
                    </a:cubicBezTo>
                    <a:cubicBezTo>
                      <a:pt x="43" y="214"/>
                      <a:pt x="42" y="215"/>
                      <a:pt x="42" y="219"/>
                    </a:cubicBezTo>
                    <a:cubicBezTo>
                      <a:pt x="42" y="223"/>
                      <a:pt x="43" y="234"/>
                      <a:pt x="37" y="235"/>
                    </a:cubicBezTo>
                    <a:cubicBezTo>
                      <a:pt x="36" y="235"/>
                      <a:pt x="32" y="235"/>
                      <a:pt x="30" y="234"/>
                    </a:cubicBezTo>
                    <a:cubicBezTo>
                      <a:pt x="28" y="233"/>
                      <a:pt x="25" y="235"/>
                      <a:pt x="22" y="234"/>
                    </a:cubicBezTo>
                    <a:cubicBezTo>
                      <a:pt x="19" y="233"/>
                      <a:pt x="17" y="233"/>
                      <a:pt x="13" y="234"/>
                    </a:cubicBezTo>
                    <a:cubicBezTo>
                      <a:pt x="11" y="235"/>
                      <a:pt x="9" y="231"/>
                      <a:pt x="6" y="233"/>
                    </a:cubicBezTo>
                    <a:cubicBezTo>
                      <a:pt x="7" y="234"/>
                      <a:pt x="7" y="234"/>
                      <a:pt x="7" y="235"/>
                    </a:cubicBezTo>
                    <a:cubicBezTo>
                      <a:pt x="6" y="235"/>
                      <a:pt x="2" y="235"/>
                      <a:pt x="2" y="237"/>
                    </a:cubicBezTo>
                    <a:cubicBezTo>
                      <a:pt x="1" y="238"/>
                      <a:pt x="2" y="241"/>
                      <a:pt x="4" y="239"/>
                    </a:cubicBezTo>
                    <a:cubicBezTo>
                      <a:pt x="4" y="243"/>
                      <a:pt x="3" y="246"/>
                      <a:pt x="4" y="250"/>
                    </a:cubicBezTo>
                    <a:cubicBezTo>
                      <a:pt x="6" y="252"/>
                      <a:pt x="3" y="258"/>
                      <a:pt x="2" y="261"/>
                    </a:cubicBezTo>
                    <a:cubicBezTo>
                      <a:pt x="2" y="264"/>
                      <a:pt x="0" y="266"/>
                      <a:pt x="2" y="268"/>
                    </a:cubicBezTo>
                    <a:cubicBezTo>
                      <a:pt x="2" y="269"/>
                      <a:pt x="4" y="268"/>
                      <a:pt x="4" y="269"/>
                    </a:cubicBezTo>
                    <a:cubicBezTo>
                      <a:pt x="4" y="270"/>
                      <a:pt x="4" y="271"/>
                      <a:pt x="4" y="272"/>
                    </a:cubicBezTo>
                    <a:cubicBezTo>
                      <a:pt x="4" y="274"/>
                      <a:pt x="4" y="277"/>
                      <a:pt x="3" y="279"/>
                    </a:cubicBezTo>
                    <a:cubicBezTo>
                      <a:pt x="6" y="277"/>
                      <a:pt x="8" y="279"/>
                      <a:pt x="10" y="277"/>
                    </a:cubicBezTo>
                    <a:cubicBezTo>
                      <a:pt x="13" y="275"/>
                      <a:pt x="15" y="280"/>
                      <a:pt x="16" y="279"/>
                    </a:cubicBezTo>
                    <a:cubicBezTo>
                      <a:pt x="14" y="281"/>
                      <a:pt x="18" y="285"/>
                      <a:pt x="20" y="285"/>
                    </a:cubicBezTo>
                    <a:cubicBezTo>
                      <a:pt x="22" y="284"/>
                      <a:pt x="24" y="280"/>
                      <a:pt x="27" y="280"/>
                    </a:cubicBezTo>
                    <a:cubicBezTo>
                      <a:pt x="30" y="281"/>
                      <a:pt x="33" y="281"/>
                      <a:pt x="37" y="280"/>
                    </a:cubicBezTo>
                    <a:cubicBezTo>
                      <a:pt x="37" y="280"/>
                      <a:pt x="39" y="277"/>
                      <a:pt x="39" y="276"/>
                    </a:cubicBezTo>
                    <a:cubicBezTo>
                      <a:pt x="40" y="275"/>
                      <a:pt x="43" y="274"/>
                      <a:pt x="44" y="274"/>
                    </a:cubicBezTo>
                    <a:cubicBezTo>
                      <a:pt x="43" y="272"/>
                      <a:pt x="46" y="270"/>
                      <a:pt x="47" y="268"/>
                    </a:cubicBezTo>
                    <a:cubicBezTo>
                      <a:pt x="49" y="266"/>
                      <a:pt x="45" y="264"/>
                      <a:pt x="46" y="262"/>
                    </a:cubicBezTo>
                    <a:cubicBezTo>
                      <a:pt x="49" y="257"/>
                      <a:pt x="51" y="252"/>
                      <a:pt x="56" y="250"/>
                    </a:cubicBezTo>
                    <a:cubicBezTo>
                      <a:pt x="57" y="249"/>
                      <a:pt x="62" y="247"/>
                      <a:pt x="63" y="245"/>
                    </a:cubicBezTo>
                    <a:cubicBezTo>
                      <a:pt x="64" y="244"/>
                      <a:pt x="62" y="239"/>
                      <a:pt x="63" y="238"/>
                    </a:cubicBezTo>
                    <a:cubicBezTo>
                      <a:pt x="64" y="237"/>
                      <a:pt x="67" y="233"/>
                      <a:pt x="68" y="234"/>
                    </a:cubicBezTo>
                    <a:cubicBezTo>
                      <a:pt x="71" y="235"/>
                      <a:pt x="74" y="236"/>
                      <a:pt x="78" y="237"/>
                    </a:cubicBezTo>
                    <a:cubicBezTo>
                      <a:pt x="79" y="237"/>
                      <a:pt x="88" y="230"/>
                      <a:pt x="89" y="229"/>
                    </a:cubicBezTo>
                    <a:cubicBezTo>
                      <a:pt x="90" y="227"/>
                      <a:pt x="93" y="228"/>
                      <a:pt x="95" y="229"/>
                    </a:cubicBezTo>
                    <a:cubicBezTo>
                      <a:pt x="98" y="231"/>
                      <a:pt x="98" y="231"/>
                      <a:pt x="99" y="236"/>
                    </a:cubicBezTo>
                    <a:cubicBezTo>
                      <a:pt x="100" y="240"/>
                      <a:pt x="104" y="242"/>
                      <a:pt x="107" y="245"/>
                    </a:cubicBezTo>
                    <a:cubicBezTo>
                      <a:pt x="109" y="247"/>
                      <a:pt x="111" y="250"/>
                      <a:pt x="114" y="250"/>
                    </a:cubicBezTo>
                    <a:cubicBezTo>
                      <a:pt x="115" y="250"/>
                      <a:pt x="118" y="252"/>
                      <a:pt x="118" y="254"/>
                    </a:cubicBezTo>
                    <a:cubicBezTo>
                      <a:pt x="120" y="254"/>
                      <a:pt x="121" y="254"/>
                      <a:pt x="121" y="256"/>
                    </a:cubicBezTo>
                    <a:cubicBezTo>
                      <a:pt x="121" y="258"/>
                      <a:pt x="123" y="258"/>
                      <a:pt x="125" y="258"/>
                    </a:cubicBezTo>
                    <a:cubicBezTo>
                      <a:pt x="125" y="258"/>
                      <a:pt x="128" y="266"/>
                      <a:pt x="127" y="266"/>
                    </a:cubicBezTo>
                    <a:cubicBezTo>
                      <a:pt x="125" y="268"/>
                      <a:pt x="127" y="269"/>
                      <a:pt x="125" y="270"/>
                    </a:cubicBezTo>
                    <a:cubicBezTo>
                      <a:pt x="123" y="271"/>
                      <a:pt x="121" y="271"/>
                      <a:pt x="119" y="271"/>
                    </a:cubicBezTo>
                    <a:cubicBezTo>
                      <a:pt x="118" y="272"/>
                      <a:pt x="111" y="271"/>
                      <a:pt x="110" y="270"/>
                    </a:cubicBezTo>
                    <a:cubicBezTo>
                      <a:pt x="106" y="276"/>
                      <a:pt x="118" y="275"/>
                      <a:pt x="118" y="279"/>
                    </a:cubicBezTo>
                    <a:cubicBezTo>
                      <a:pt x="119" y="281"/>
                      <a:pt x="124" y="281"/>
                      <a:pt x="123" y="278"/>
                    </a:cubicBezTo>
                    <a:cubicBezTo>
                      <a:pt x="121" y="275"/>
                      <a:pt x="122" y="272"/>
                      <a:pt x="125" y="270"/>
                    </a:cubicBezTo>
                    <a:cubicBezTo>
                      <a:pt x="125" y="274"/>
                      <a:pt x="130" y="270"/>
                      <a:pt x="129" y="268"/>
                    </a:cubicBezTo>
                    <a:cubicBezTo>
                      <a:pt x="129" y="266"/>
                      <a:pt x="135" y="265"/>
                      <a:pt x="132" y="262"/>
                    </a:cubicBezTo>
                    <a:cubicBezTo>
                      <a:pt x="130" y="261"/>
                      <a:pt x="129" y="261"/>
                      <a:pt x="129" y="259"/>
                    </a:cubicBezTo>
                    <a:cubicBezTo>
                      <a:pt x="130" y="257"/>
                      <a:pt x="130" y="256"/>
                      <a:pt x="132" y="255"/>
                    </a:cubicBezTo>
                    <a:cubicBezTo>
                      <a:pt x="133" y="254"/>
                      <a:pt x="137" y="259"/>
                      <a:pt x="138" y="260"/>
                    </a:cubicBezTo>
                    <a:cubicBezTo>
                      <a:pt x="141" y="255"/>
                      <a:pt x="128" y="250"/>
                      <a:pt x="126" y="247"/>
                    </a:cubicBezTo>
                    <a:cubicBezTo>
                      <a:pt x="129" y="245"/>
                      <a:pt x="126" y="245"/>
                      <a:pt x="124" y="245"/>
                    </a:cubicBezTo>
                    <a:cubicBezTo>
                      <a:pt x="121" y="245"/>
                      <a:pt x="120" y="243"/>
                      <a:pt x="118" y="241"/>
                    </a:cubicBezTo>
                    <a:cubicBezTo>
                      <a:pt x="116" y="239"/>
                      <a:pt x="116" y="237"/>
                      <a:pt x="115" y="235"/>
                    </a:cubicBezTo>
                    <a:cubicBezTo>
                      <a:pt x="114" y="233"/>
                      <a:pt x="111" y="231"/>
                      <a:pt x="109" y="229"/>
                    </a:cubicBezTo>
                    <a:cubicBezTo>
                      <a:pt x="107" y="228"/>
                      <a:pt x="109" y="225"/>
                      <a:pt x="109" y="224"/>
                    </a:cubicBezTo>
                    <a:cubicBezTo>
                      <a:pt x="107" y="220"/>
                      <a:pt x="109" y="220"/>
                      <a:pt x="111" y="218"/>
                    </a:cubicBezTo>
                    <a:cubicBezTo>
                      <a:pt x="114" y="218"/>
                      <a:pt x="114" y="217"/>
                      <a:pt x="114" y="220"/>
                    </a:cubicBezTo>
                    <a:cubicBezTo>
                      <a:pt x="115" y="223"/>
                      <a:pt x="116" y="225"/>
                      <a:pt x="118" y="221"/>
                    </a:cubicBezTo>
                    <a:cubicBezTo>
                      <a:pt x="121" y="223"/>
                      <a:pt x="121" y="225"/>
                      <a:pt x="122" y="229"/>
                    </a:cubicBezTo>
                    <a:cubicBezTo>
                      <a:pt x="123" y="230"/>
                      <a:pt x="125" y="234"/>
                      <a:pt x="127" y="234"/>
                    </a:cubicBezTo>
                    <a:cubicBezTo>
                      <a:pt x="132" y="235"/>
                      <a:pt x="136" y="239"/>
                      <a:pt x="140" y="242"/>
                    </a:cubicBezTo>
                    <a:cubicBezTo>
                      <a:pt x="142" y="245"/>
                      <a:pt x="144" y="245"/>
                      <a:pt x="144" y="249"/>
                    </a:cubicBezTo>
                    <a:cubicBezTo>
                      <a:pt x="143" y="254"/>
                      <a:pt x="142" y="256"/>
                      <a:pt x="145" y="258"/>
                    </a:cubicBezTo>
                    <a:cubicBezTo>
                      <a:pt x="147" y="260"/>
                      <a:pt x="148" y="263"/>
                      <a:pt x="149" y="265"/>
                    </a:cubicBezTo>
                    <a:cubicBezTo>
                      <a:pt x="151" y="269"/>
                      <a:pt x="151" y="270"/>
                      <a:pt x="155" y="270"/>
                    </a:cubicBezTo>
                    <a:cubicBezTo>
                      <a:pt x="151" y="273"/>
                      <a:pt x="153" y="274"/>
                      <a:pt x="154" y="279"/>
                    </a:cubicBezTo>
                    <a:cubicBezTo>
                      <a:pt x="155" y="278"/>
                      <a:pt x="156" y="277"/>
                      <a:pt x="157" y="279"/>
                    </a:cubicBezTo>
                    <a:cubicBezTo>
                      <a:pt x="158" y="282"/>
                      <a:pt x="160" y="281"/>
                      <a:pt x="162" y="282"/>
                    </a:cubicBezTo>
                    <a:cubicBezTo>
                      <a:pt x="161" y="279"/>
                      <a:pt x="160" y="279"/>
                      <a:pt x="162" y="277"/>
                    </a:cubicBezTo>
                    <a:cubicBezTo>
                      <a:pt x="163" y="276"/>
                      <a:pt x="163" y="274"/>
                      <a:pt x="161" y="273"/>
                    </a:cubicBezTo>
                    <a:cubicBezTo>
                      <a:pt x="163" y="271"/>
                      <a:pt x="164" y="272"/>
                      <a:pt x="166" y="274"/>
                    </a:cubicBezTo>
                    <a:cubicBezTo>
                      <a:pt x="167" y="270"/>
                      <a:pt x="163" y="268"/>
                      <a:pt x="160" y="266"/>
                    </a:cubicBezTo>
                    <a:cubicBezTo>
                      <a:pt x="163" y="264"/>
                      <a:pt x="163" y="264"/>
                      <a:pt x="161" y="261"/>
                    </a:cubicBezTo>
                    <a:cubicBezTo>
                      <a:pt x="160" y="259"/>
                      <a:pt x="158" y="257"/>
                      <a:pt x="160" y="255"/>
                    </a:cubicBezTo>
                    <a:cubicBezTo>
                      <a:pt x="162" y="256"/>
                      <a:pt x="163" y="258"/>
                      <a:pt x="165" y="256"/>
                    </a:cubicBezTo>
                    <a:cubicBezTo>
                      <a:pt x="165" y="256"/>
                      <a:pt x="164" y="254"/>
                      <a:pt x="165" y="253"/>
                    </a:cubicBezTo>
                    <a:cubicBezTo>
                      <a:pt x="166" y="252"/>
                      <a:pt x="167" y="252"/>
                      <a:pt x="169" y="252"/>
                    </a:cubicBezTo>
                    <a:cubicBezTo>
                      <a:pt x="171" y="252"/>
                      <a:pt x="172" y="252"/>
                      <a:pt x="175" y="253"/>
                    </a:cubicBezTo>
                    <a:cubicBezTo>
                      <a:pt x="177" y="254"/>
                      <a:pt x="178" y="254"/>
                      <a:pt x="179" y="254"/>
                    </a:cubicBezTo>
                    <a:cubicBezTo>
                      <a:pt x="178" y="256"/>
                      <a:pt x="176" y="256"/>
                      <a:pt x="177" y="259"/>
                    </a:cubicBezTo>
                    <a:cubicBezTo>
                      <a:pt x="177" y="258"/>
                      <a:pt x="177" y="258"/>
                      <a:pt x="178" y="258"/>
                    </a:cubicBezTo>
                    <a:cubicBezTo>
                      <a:pt x="179" y="256"/>
                      <a:pt x="182" y="253"/>
                      <a:pt x="184" y="252"/>
                    </a:cubicBezTo>
                    <a:cubicBezTo>
                      <a:pt x="186" y="250"/>
                      <a:pt x="190" y="253"/>
                      <a:pt x="191" y="250"/>
                    </a:cubicBezTo>
                    <a:cubicBezTo>
                      <a:pt x="191" y="250"/>
                      <a:pt x="186" y="247"/>
                      <a:pt x="185" y="245"/>
                    </a:cubicBezTo>
                    <a:cubicBezTo>
                      <a:pt x="184" y="242"/>
                      <a:pt x="183" y="238"/>
                      <a:pt x="186" y="236"/>
                    </a:cubicBezTo>
                    <a:cubicBezTo>
                      <a:pt x="190" y="234"/>
                      <a:pt x="189" y="231"/>
                      <a:pt x="190" y="227"/>
                    </a:cubicBezTo>
                    <a:cubicBezTo>
                      <a:pt x="190" y="225"/>
                      <a:pt x="193" y="225"/>
                      <a:pt x="193" y="225"/>
                    </a:cubicBezTo>
                    <a:cubicBezTo>
                      <a:pt x="194" y="223"/>
                      <a:pt x="194" y="220"/>
                      <a:pt x="195" y="219"/>
                    </a:cubicBezTo>
                    <a:cubicBezTo>
                      <a:pt x="195" y="216"/>
                      <a:pt x="199" y="213"/>
                      <a:pt x="200" y="212"/>
                    </a:cubicBezTo>
                    <a:cubicBezTo>
                      <a:pt x="202" y="210"/>
                      <a:pt x="207" y="212"/>
                      <a:pt x="209" y="212"/>
                    </a:cubicBezTo>
                    <a:cubicBezTo>
                      <a:pt x="208" y="214"/>
                      <a:pt x="206" y="212"/>
                      <a:pt x="204" y="212"/>
                    </a:cubicBezTo>
                    <a:cubicBezTo>
                      <a:pt x="205" y="213"/>
                      <a:pt x="206" y="215"/>
                      <a:pt x="207" y="215"/>
                    </a:cubicBezTo>
                    <a:cubicBezTo>
                      <a:pt x="209" y="215"/>
                      <a:pt x="211" y="214"/>
                      <a:pt x="213" y="215"/>
                    </a:cubicBezTo>
                    <a:cubicBezTo>
                      <a:pt x="217" y="217"/>
                      <a:pt x="210" y="220"/>
                      <a:pt x="208" y="220"/>
                    </a:cubicBezTo>
                    <a:cubicBezTo>
                      <a:pt x="212" y="223"/>
                      <a:pt x="214" y="222"/>
                      <a:pt x="213" y="227"/>
                    </a:cubicBezTo>
                    <a:cubicBezTo>
                      <a:pt x="215" y="229"/>
                      <a:pt x="220" y="225"/>
                      <a:pt x="222" y="223"/>
                    </a:cubicBezTo>
                    <a:cubicBezTo>
                      <a:pt x="225" y="222"/>
                      <a:pt x="227" y="225"/>
                      <a:pt x="229" y="220"/>
                    </a:cubicBezTo>
                    <a:cubicBezTo>
                      <a:pt x="226" y="220"/>
                      <a:pt x="223" y="222"/>
                      <a:pt x="221" y="220"/>
                    </a:cubicBezTo>
                    <a:cubicBezTo>
                      <a:pt x="220" y="218"/>
                      <a:pt x="218" y="213"/>
                      <a:pt x="222" y="213"/>
                    </a:cubicBezTo>
                    <a:cubicBezTo>
                      <a:pt x="221" y="214"/>
                      <a:pt x="221" y="214"/>
                      <a:pt x="221" y="214"/>
                    </a:cubicBezTo>
                    <a:cubicBezTo>
                      <a:pt x="224" y="212"/>
                      <a:pt x="225" y="211"/>
                      <a:pt x="229" y="210"/>
                    </a:cubicBezTo>
                    <a:cubicBezTo>
                      <a:pt x="229" y="211"/>
                      <a:pt x="229" y="211"/>
                      <a:pt x="229" y="212"/>
                    </a:cubicBezTo>
                    <a:cubicBezTo>
                      <a:pt x="231" y="208"/>
                      <a:pt x="235" y="208"/>
                      <a:pt x="238" y="208"/>
                    </a:cubicBezTo>
                    <a:cubicBezTo>
                      <a:pt x="239" y="208"/>
                      <a:pt x="242" y="206"/>
                      <a:pt x="241" y="209"/>
                    </a:cubicBezTo>
                    <a:cubicBezTo>
                      <a:pt x="241" y="211"/>
                      <a:pt x="237" y="208"/>
                      <a:pt x="238" y="212"/>
                    </a:cubicBezTo>
                    <a:cubicBezTo>
                      <a:pt x="237" y="212"/>
                      <a:pt x="235" y="212"/>
                      <a:pt x="234" y="212"/>
                    </a:cubicBezTo>
                    <a:cubicBezTo>
                      <a:pt x="235" y="214"/>
                      <a:pt x="237" y="214"/>
                      <a:pt x="238" y="216"/>
                    </a:cubicBezTo>
                    <a:cubicBezTo>
                      <a:pt x="235" y="216"/>
                      <a:pt x="232" y="217"/>
                      <a:pt x="234" y="222"/>
                    </a:cubicBezTo>
                    <a:cubicBezTo>
                      <a:pt x="232" y="221"/>
                      <a:pt x="231" y="221"/>
                      <a:pt x="230" y="220"/>
                    </a:cubicBezTo>
                    <a:cubicBezTo>
                      <a:pt x="230" y="220"/>
                      <a:pt x="229" y="222"/>
                      <a:pt x="228" y="223"/>
                    </a:cubicBezTo>
                    <a:cubicBezTo>
                      <a:pt x="230" y="223"/>
                      <a:pt x="231" y="225"/>
                      <a:pt x="233" y="226"/>
                    </a:cubicBezTo>
                    <a:cubicBezTo>
                      <a:pt x="236" y="228"/>
                      <a:pt x="236" y="228"/>
                      <a:pt x="236" y="228"/>
                    </a:cubicBezTo>
                    <a:cubicBezTo>
                      <a:pt x="240" y="229"/>
                      <a:pt x="242" y="232"/>
                      <a:pt x="244" y="234"/>
                    </a:cubicBezTo>
                    <a:cubicBezTo>
                      <a:pt x="247" y="237"/>
                      <a:pt x="249" y="237"/>
                      <a:pt x="252" y="240"/>
                    </a:cubicBezTo>
                    <a:cubicBezTo>
                      <a:pt x="253" y="242"/>
                      <a:pt x="255" y="247"/>
                      <a:pt x="252" y="248"/>
                    </a:cubicBezTo>
                    <a:cubicBezTo>
                      <a:pt x="249" y="250"/>
                      <a:pt x="247" y="252"/>
                      <a:pt x="243" y="251"/>
                    </a:cubicBezTo>
                    <a:cubicBezTo>
                      <a:pt x="240" y="251"/>
                      <a:pt x="238" y="253"/>
                      <a:pt x="235" y="252"/>
                    </a:cubicBezTo>
                    <a:cubicBezTo>
                      <a:pt x="233" y="251"/>
                      <a:pt x="227" y="250"/>
                      <a:pt x="227" y="249"/>
                    </a:cubicBezTo>
                    <a:cubicBezTo>
                      <a:pt x="225" y="245"/>
                      <a:pt x="225" y="248"/>
                      <a:pt x="223" y="247"/>
                    </a:cubicBezTo>
                    <a:cubicBezTo>
                      <a:pt x="222" y="247"/>
                      <a:pt x="221" y="245"/>
                      <a:pt x="221" y="244"/>
                    </a:cubicBezTo>
                    <a:cubicBezTo>
                      <a:pt x="218" y="245"/>
                      <a:pt x="216" y="245"/>
                      <a:pt x="213" y="244"/>
                    </a:cubicBezTo>
                    <a:cubicBezTo>
                      <a:pt x="210" y="244"/>
                      <a:pt x="207" y="246"/>
                      <a:pt x="206" y="247"/>
                    </a:cubicBezTo>
                    <a:cubicBezTo>
                      <a:pt x="202" y="250"/>
                      <a:pt x="202" y="251"/>
                      <a:pt x="199" y="250"/>
                    </a:cubicBezTo>
                    <a:cubicBezTo>
                      <a:pt x="196" y="250"/>
                      <a:pt x="191" y="249"/>
                      <a:pt x="191" y="252"/>
                    </a:cubicBezTo>
                    <a:cubicBezTo>
                      <a:pt x="192" y="252"/>
                      <a:pt x="193" y="253"/>
                      <a:pt x="195" y="254"/>
                    </a:cubicBezTo>
                    <a:cubicBezTo>
                      <a:pt x="191" y="256"/>
                      <a:pt x="188" y="256"/>
                      <a:pt x="184" y="256"/>
                    </a:cubicBezTo>
                    <a:cubicBezTo>
                      <a:pt x="182" y="256"/>
                      <a:pt x="179" y="257"/>
                      <a:pt x="178" y="258"/>
                    </a:cubicBezTo>
                    <a:cubicBezTo>
                      <a:pt x="177" y="258"/>
                      <a:pt x="177" y="259"/>
                      <a:pt x="177" y="259"/>
                    </a:cubicBezTo>
                    <a:cubicBezTo>
                      <a:pt x="177" y="259"/>
                      <a:pt x="177" y="259"/>
                      <a:pt x="177" y="259"/>
                    </a:cubicBezTo>
                    <a:cubicBezTo>
                      <a:pt x="176" y="260"/>
                      <a:pt x="176" y="260"/>
                      <a:pt x="176" y="262"/>
                    </a:cubicBezTo>
                    <a:cubicBezTo>
                      <a:pt x="177" y="262"/>
                      <a:pt x="179" y="262"/>
                      <a:pt x="180" y="262"/>
                    </a:cubicBezTo>
                    <a:cubicBezTo>
                      <a:pt x="176" y="266"/>
                      <a:pt x="183" y="277"/>
                      <a:pt x="186" y="279"/>
                    </a:cubicBezTo>
                    <a:cubicBezTo>
                      <a:pt x="188" y="281"/>
                      <a:pt x="192" y="285"/>
                      <a:pt x="195" y="284"/>
                    </a:cubicBezTo>
                    <a:cubicBezTo>
                      <a:pt x="197" y="283"/>
                      <a:pt x="197" y="283"/>
                      <a:pt x="198" y="281"/>
                    </a:cubicBezTo>
                    <a:cubicBezTo>
                      <a:pt x="199" y="279"/>
                      <a:pt x="200" y="280"/>
                      <a:pt x="202" y="280"/>
                    </a:cubicBezTo>
                    <a:cubicBezTo>
                      <a:pt x="206" y="281"/>
                      <a:pt x="207" y="284"/>
                      <a:pt x="210" y="284"/>
                    </a:cubicBezTo>
                    <a:cubicBezTo>
                      <a:pt x="211" y="284"/>
                      <a:pt x="214" y="285"/>
                      <a:pt x="215" y="284"/>
                    </a:cubicBezTo>
                    <a:cubicBezTo>
                      <a:pt x="216" y="283"/>
                      <a:pt x="218" y="280"/>
                      <a:pt x="219" y="280"/>
                    </a:cubicBezTo>
                    <a:cubicBezTo>
                      <a:pt x="220" y="279"/>
                      <a:pt x="221" y="282"/>
                      <a:pt x="223" y="281"/>
                    </a:cubicBezTo>
                    <a:cubicBezTo>
                      <a:pt x="223" y="280"/>
                      <a:pt x="225" y="279"/>
                      <a:pt x="226" y="279"/>
                    </a:cubicBezTo>
                    <a:cubicBezTo>
                      <a:pt x="227" y="281"/>
                      <a:pt x="223" y="287"/>
                      <a:pt x="225" y="289"/>
                    </a:cubicBezTo>
                    <a:cubicBezTo>
                      <a:pt x="227" y="293"/>
                      <a:pt x="220" y="306"/>
                      <a:pt x="219" y="310"/>
                    </a:cubicBezTo>
                    <a:cubicBezTo>
                      <a:pt x="217" y="316"/>
                      <a:pt x="212" y="318"/>
                      <a:pt x="207" y="317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11" y="329"/>
                      <a:pt x="213" y="333"/>
                      <a:pt x="216" y="337"/>
                    </a:cubicBezTo>
                    <a:cubicBezTo>
                      <a:pt x="218" y="333"/>
                      <a:pt x="219" y="330"/>
                      <a:pt x="220" y="326"/>
                    </a:cubicBezTo>
                    <a:cubicBezTo>
                      <a:pt x="220" y="329"/>
                      <a:pt x="219" y="333"/>
                      <a:pt x="219" y="335"/>
                    </a:cubicBezTo>
                    <a:cubicBezTo>
                      <a:pt x="221" y="335"/>
                      <a:pt x="223" y="339"/>
                      <a:pt x="224" y="341"/>
                    </a:cubicBezTo>
                    <a:cubicBezTo>
                      <a:pt x="227" y="346"/>
                      <a:pt x="229" y="351"/>
                      <a:pt x="232" y="355"/>
                    </a:cubicBezTo>
                    <a:cubicBezTo>
                      <a:pt x="233" y="358"/>
                      <a:pt x="235" y="359"/>
                      <a:pt x="236" y="361"/>
                    </a:cubicBezTo>
                    <a:cubicBezTo>
                      <a:pt x="237" y="364"/>
                      <a:pt x="240" y="368"/>
                      <a:pt x="241" y="372"/>
                    </a:cubicBezTo>
                    <a:cubicBezTo>
                      <a:pt x="241" y="374"/>
                      <a:pt x="241" y="382"/>
                      <a:pt x="243" y="382"/>
                    </a:cubicBezTo>
                    <a:cubicBezTo>
                      <a:pt x="247" y="384"/>
                      <a:pt x="248" y="385"/>
                      <a:pt x="249" y="389"/>
                    </a:cubicBezTo>
                    <a:cubicBezTo>
                      <a:pt x="254" y="396"/>
                      <a:pt x="257" y="401"/>
                      <a:pt x="258" y="409"/>
                    </a:cubicBezTo>
                    <a:cubicBezTo>
                      <a:pt x="260" y="414"/>
                      <a:pt x="260" y="419"/>
                      <a:pt x="262" y="424"/>
                    </a:cubicBezTo>
                    <a:cubicBezTo>
                      <a:pt x="262" y="429"/>
                      <a:pt x="263" y="428"/>
                      <a:pt x="267" y="428"/>
                    </a:cubicBezTo>
                    <a:cubicBezTo>
                      <a:pt x="270" y="428"/>
                      <a:pt x="270" y="425"/>
                      <a:pt x="274" y="424"/>
                    </a:cubicBezTo>
                    <a:cubicBezTo>
                      <a:pt x="277" y="423"/>
                      <a:pt x="281" y="422"/>
                      <a:pt x="284" y="421"/>
                    </a:cubicBezTo>
                    <a:cubicBezTo>
                      <a:pt x="286" y="421"/>
                      <a:pt x="288" y="421"/>
                      <a:pt x="288" y="420"/>
                    </a:cubicBezTo>
                    <a:cubicBezTo>
                      <a:pt x="290" y="418"/>
                      <a:pt x="290" y="417"/>
                      <a:pt x="291" y="417"/>
                    </a:cubicBezTo>
                    <a:cubicBezTo>
                      <a:pt x="295" y="415"/>
                      <a:pt x="299" y="414"/>
                      <a:pt x="304" y="412"/>
                    </a:cubicBezTo>
                    <a:cubicBezTo>
                      <a:pt x="306" y="411"/>
                      <a:pt x="305" y="407"/>
                      <a:pt x="308" y="406"/>
                    </a:cubicBezTo>
                    <a:cubicBezTo>
                      <a:pt x="310" y="405"/>
                      <a:pt x="312" y="404"/>
                      <a:pt x="314" y="403"/>
                    </a:cubicBezTo>
                    <a:cubicBezTo>
                      <a:pt x="315" y="403"/>
                      <a:pt x="317" y="405"/>
                      <a:pt x="318" y="404"/>
                    </a:cubicBezTo>
                    <a:cubicBezTo>
                      <a:pt x="319" y="403"/>
                      <a:pt x="319" y="399"/>
                      <a:pt x="321" y="398"/>
                    </a:cubicBezTo>
                    <a:cubicBezTo>
                      <a:pt x="324" y="397"/>
                      <a:pt x="326" y="395"/>
                      <a:pt x="329" y="394"/>
                    </a:cubicBezTo>
                    <a:cubicBezTo>
                      <a:pt x="332" y="393"/>
                      <a:pt x="332" y="393"/>
                      <a:pt x="332" y="390"/>
                    </a:cubicBezTo>
                    <a:cubicBezTo>
                      <a:pt x="332" y="386"/>
                      <a:pt x="333" y="384"/>
                      <a:pt x="335" y="381"/>
                    </a:cubicBezTo>
                    <a:cubicBezTo>
                      <a:pt x="335" y="382"/>
                      <a:pt x="335" y="383"/>
                      <a:pt x="335" y="384"/>
                    </a:cubicBezTo>
                    <a:cubicBezTo>
                      <a:pt x="337" y="382"/>
                      <a:pt x="342" y="377"/>
                      <a:pt x="342" y="374"/>
                    </a:cubicBezTo>
                    <a:cubicBezTo>
                      <a:pt x="342" y="372"/>
                      <a:pt x="344" y="370"/>
                      <a:pt x="341" y="370"/>
                    </a:cubicBezTo>
                    <a:cubicBezTo>
                      <a:pt x="340" y="369"/>
                      <a:pt x="339" y="366"/>
                      <a:pt x="338" y="364"/>
                    </a:cubicBezTo>
                    <a:cubicBezTo>
                      <a:pt x="337" y="362"/>
                      <a:pt x="335" y="363"/>
                      <a:pt x="333" y="362"/>
                    </a:cubicBezTo>
                    <a:cubicBezTo>
                      <a:pt x="332" y="362"/>
                      <a:pt x="330" y="360"/>
                      <a:pt x="328" y="358"/>
                    </a:cubicBezTo>
                    <a:cubicBezTo>
                      <a:pt x="325" y="356"/>
                      <a:pt x="326" y="350"/>
                      <a:pt x="326" y="347"/>
                    </a:cubicBezTo>
                    <a:cubicBezTo>
                      <a:pt x="323" y="350"/>
                      <a:pt x="319" y="356"/>
                      <a:pt x="316" y="359"/>
                    </a:cubicBezTo>
                    <a:cubicBezTo>
                      <a:pt x="312" y="361"/>
                      <a:pt x="305" y="360"/>
                      <a:pt x="302" y="361"/>
                    </a:cubicBezTo>
                    <a:cubicBezTo>
                      <a:pt x="302" y="355"/>
                      <a:pt x="302" y="351"/>
                      <a:pt x="300" y="347"/>
                    </a:cubicBezTo>
                    <a:cubicBezTo>
                      <a:pt x="299" y="349"/>
                      <a:pt x="298" y="353"/>
                      <a:pt x="298" y="355"/>
                    </a:cubicBezTo>
                    <a:cubicBezTo>
                      <a:pt x="295" y="349"/>
                      <a:pt x="292" y="343"/>
                      <a:pt x="288" y="337"/>
                    </a:cubicBezTo>
                    <a:cubicBezTo>
                      <a:pt x="288" y="335"/>
                      <a:pt x="283" y="328"/>
                      <a:pt x="284" y="327"/>
                    </a:cubicBezTo>
                    <a:cubicBezTo>
                      <a:pt x="288" y="322"/>
                      <a:pt x="288" y="322"/>
                      <a:pt x="293" y="322"/>
                    </a:cubicBezTo>
                    <a:cubicBezTo>
                      <a:pt x="297" y="323"/>
                      <a:pt x="298" y="327"/>
                      <a:pt x="299" y="331"/>
                    </a:cubicBezTo>
                    <a:cubicBezTo>
                      <a:pt x="301" y="335"/>
                      <a:pt x="302" y="336"/>
                      <a:pt x="306" y="339"/>
                    </a:cubicBezTo>
                    <a:cubicBezTo>
                      <a:pt x="309" y="339"/>
                      <a:pt x="310" y="343"/>
                      <a:pt x="312" y="343"/>
                    </a:cubicBezTo>
                    <a:cubicBezTo>
                      <a:pt x="317" y="344"/>
                      <a:pt x="319" y="345"/>
                      <a:pt x="323" y="343"/>
                    </a:cubicBezTo>
                    <a:cubicBezTo>
                      <a:pt x="328" y="341"/>
                      <a:pt x="328" y="343"/>
                      <a:pt x="330" y="348"/>
                    </a:cubicBezTo>
                    <a:cubicBezTo>
                      <a:pt x="332" y="351"/>
                      <a:pt x="335" y="351"/>
                      <a:pt x="337" y="351"/>
                    </a:cubicBezTo>
                    <a:cubicBezTo>
                      <a:pt x="340" y="352"/>
                      <a:pt x="343" y="353"/>
                      <a:pt x="346" y="354"/>
                    </a:cubicBezTo>
                    <a:cubicBezTo>
                      <a:pt x="355" y="347"/>
                      <a:pt x="373" y="333"/>
                      <a:pt x="362" y="324"/>
                    </a:cubicBezTo>
                    <a:cubicBezTo>
                      <a:pt x="348" y="312"/>
                      <a:pt x="355" y="302"/>
                      <a:pt x="355" y="302"/>
                    </a:cubicBezTo>
                    <a:cubicBezTo>
                      <a:pt x="355" y="302"/>
                      <a:pt x="362" y="288"/>
                      <a:pt x="348" y="278"/>
                    </a:cubicBezTo>
                    <a:cubicBezTo>
                      <a:pt x="335" y="270"/>
                      <a:pt x="318" y="269"/>
                      <a:pt x="313" y="269"/>
                    </a:cubicBezTo>
                    <a:cubicBezTo>
                      <a:pt x="313" y="272"/>
                      <a:pt x="313" y="276"/>
                      <a:pt x="314" y="279"/>
                    </a:cubicBezTo>
                    <a:cubicBezTo>
                      <a:pt x="311" y="280"/>
                      <a:pt x="306" y="281"/>
                      <a:pt x="304" y="281"/>
                    </a:cubicBezTo>
                    <a:cubicBezTo>
                      <a:pt x="301" y="280"/>
                      <a:pt x="299" y="279"/>
                      <a:pt x="297" y="279"/>
                    </a:cubicBezTo>
                    <a:cubicBezTo>
                      <a:pt x="295" y="278"/>
                      <a:pt x="295" y="276"/>
                      <a:pt x="293" y="276"/>
                    </a:cubicBezTo>
                    <a:cubicBezTo>
                      <a:pt x="290" y="275"/>
                      <a:pt x="290" y="275"/>
                      <a:pt x="290" y="272"/>
                    </a:cubicBezTo>
                    <a:cubicBezTo>
                      <a:pt x="289" y="270"/>
                      <a:pt x="289" y="268"/>
                      <a:pt x="290" y="266"/>
                    </a:cubicBezTo>
                    <a:cubicBezTo>
                      <a:pt x="290" y="264"/>
                      <a:pt x="291" y="262"/>
                      <a:pt x="291" y="260"/>
                    </a:cubicBezTo>
                    <a:cubicBezTo>
                      <a:pt x="293" y="256"/>
                      <a:pt x="293" y="256"/>
                      <a:pt x="296" y="256"/>
                    </a:cubicBezTo>
                    <a:cubicBezTo>
                      <a:pt x="293" y="254"/>
                      <a:pt x="292" y="252"/>
                      <a:pt x="290" y="249"/>
                    </a:cubicBezTo>
                    <a:cubicBezTo>
                      <a:pt x="288" y="246"/>
                      <a:pt x="286" y="245"/>
                      <a:pt x="284" y="243"/>
                    </a:cubicBezTo>
                    <a:cubicBezTo>
                      <a:pt x="283" y="239"/>
                      <a:pt x="283" y="237"/>
                      <a:pt x="283" y="233"/>
                    </a:cubicBezTo>
                    <a:cubicBezTo>
                      <a:pt x="283" y="229"/>
                      <a:pt x="279" y="227"/>
                      <a:pt x="277" y="227"/>
                    </a:cubicBezTo>
                    <a:cubicBezTo>
                      <a:pt x="278" y="226"/>
                      <a:pt x="281" y="224"/>
                      <a:pt x="281" y="223"/>
                    </a:cubicBezTo>
                    <a:cubicBezTo>
                      <a:pt x="281" y="219"/>
                      <a:pt x="281" y="219"/>
                      <a:pt x="284" y="218"/>
                    </a:cubicBezTo>
                    <a:cubicBezTo>
                      <a:pt x="284" y="218"/>
                      <a:pt x="284" y="218"/>
                      <a:pt x="285" y="217"/>
                    </a:cubicBezTo>
                    <a:cubicBezTo>
                      <a:pt x="284" y="213"/>
                      <a:pt x="281" y="206"/>
                      <a:pt x="276" y="202"/>
                    </a:cubicBezTo>
                    <a:cubicBezTo>
                      <a:pt x="268" y="197"/>
                      <a:pt x="276" y="181"/>
                      <a:pt x="290" y="186"/>
                    </a:cubicBezTo>
                    <a:cubicBezTo>
                      <a:pt x="305" y="190"/>
                      <a:pt x="318" y="168"/>
                      <a:pt x="324" y="179"/>
                    </a:cubicBezTo>
                    <a:cubicBezTo>
                      <a:pt x="336" y="200"/>
                      <a:pt x="355" y="171"/>
                      <a:pt x="367" y="176"/>
                    </a:cubicBezTo>
                    <a:cubicBezTo>
                      <a:pt x="379" y="181"/>
                      <a:pt x="383" y="162"/>
                      <a:pt x="379" y="157"/>
                    </a:cubicBezTo>
                    <a:cubicBezTo>
                      <a:pt x="374" y="152"/>
                      <a:pt x="369" y="148"/>
                      <a:pt x="381" y="129"/>
                    </a:cubicBezTo>
                    <a:cubicBezTo>
                      <a:pt x="396" y="104"/>
                      <a:pt x="379" y="88"/>
                      <a:pt x="379" y="88"/>
                    </a:cubicBezTo>
                    <a:cubicBezTo>
                      <a:pt x="379" y="88"/>
                      <a:pt x="374" y="82"/>
                      <a:pt x="388" y="55"/>
                    </a:cubicBezTo>
                    <a:cubicBezTo>
                      <a:pt x="393" y="45"/>
                      <a:pt x="383" y="30"/>
                      <a:pt x="377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868AC0F7-1EAC-40F7-BC58-6A99605A60CC}"/>
                </a:ext>
              </a:extLst>
            </p:cNvPr>
            <p:cNvGrpSpPr/>
            <p:nvPr/>
          </p:nvGrpSpPr>
          <p:grpSpPr>
            <a:xfrm>
              <a:off x="6804531" y="1964581"/>
              <a:ext cx="2693650" cy="2458434"/>
              <a:chOff x="5378450" y="3481388"/>
              <a:chExt cx="508001" cy="963613"/>
            </a:xfrm>
            <a:solidFill>
              <a:schemeClr val="accent5"/>
            </a:solidFill>
          </p:grpSpPr>
          <p:sp>
            <p:nvSpPr>
              <p:cNvPr id="99" name="Freeform 213">
                <a:extLst>
                  <a:ext uri="{FF2B5EF4-FFF2-40B4-BE49-F238E27FC236}">
                    <a16:creationId xmlns:a16="http://schemas.microsoft.com/office/drawing/2014/main" id="{043526DF-9E07-4F12-B036-EAAEB826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4311650"/>
                <a:ext cx="39688" cy="93663"/>
              </a:xfrm>
              <a:custGeom>
                <a:avLst/>
                <a:gdLst>
                  <a:gd name="T0" fmla="*/ 53 w 55"/>
                  <a:gd name="T1" fmla="*/ 67 h 67"/>
                  <a:gd name="T2" fmla="*/ 54 w 55"/>
                  <a:gd name="T3" fmla="*/ 53 h 67"/>
                  <a:gd name="T4" fmla="*/ 47 w 55"/>
                  <a:gd name="T5" fmla="*/ 49 h 67"/>
                  <a:gd name="T6" fmla="*/ 47 w 55"/>
                  <a:gd name="T7" fmla="*/ 44 h 67"/>
                  <a:gd name="T8" fmla="*/ 46 w 55"/>
                  <a:gd name="T9" fmla="*/ 39 h 67"/>
                  <a:gd name="T10" fmla="*/ 42 w 55"/>
                  <a:gd name="T11" fmla="*/ 37 h 67"/>
                  <a:gd name="T12" fmla="*/ 43 w 55"/>
                  <a:gd name="T13" fmla="*/ 32 h 67"/>
                  <a:gd name="T14" fmla="*/ 39 w 55"/>
                  <a:gd name="T15" fmla="*/ 29 h 67"/>
                  <a:gd name="T16" fmla="*/ 37 w 55"/>
                  <a:gd name="T17" fmla="*/ 26 h 67"/>
                  <a:gd name="T18" fmla="*/ 34 w 55"/>
                  <a:gd name="T19" fmla="*/ 23 h 67"/>
                  <a:gd name="T20" fmla="*/ 30 w 55"/>
                  <a:gd name="T21" fmla="*/ 22 h 67"/>
                  <a:gd name="T22" fmla="*/ 23 w 55"/>
                  <a:gd name="T23" fmla="*/ 15 h 67"/>
                  <a:gd name="T24" fmla="*/ 15 w 55"/>
                  <a:gd name="T25" fmla="*/ 9 h 67"/>
                  <a:gd name="T26" fmla="*/ 9 w 55"/>
                  <a:gd name="T27" fmla="*/ 3 h 67"/>
                  <a:gd name="T28" fmla="*/ 1 w 55"/>
                  <a:gd name="T29" fmla="*/ 1 h 67"/>
                  <a:gd name="T30" fmla="*/ 6 w 55"/>
                  <a:gd name="T31" fmla="*/ 11 h 67"/>
                  <a:gd name="T32" fmla="*/ 13 w 55"/>
                  <a:gd name="T33" fmla="*/ 17 h 67"/>
                  <a:gd name="T34" fmla="*/ 18 w 55"/>
                  <a:gd name="T35" fmla="*/ 25 h 67"/>
                  <a:gd name="T36" fmla="*/ 20 w 55"/>
                  <a:gd name="T37" fmla="*/ 32 h 67"/>
                  <a:gd name="T38" fmla="*/ 23 w 55"/>
                  <a:gd name="T39" fmla="*/ 34 h 67"/>
                  <a:gd name="T40" fmla="*/ 28 w 55"/>
                  <a:gd name="T41" fmla="*/ 46 h 67"/>
                  <a:gd name="T42" fmla="*/ 34 w 55"/>
                  <a:gd name="T43" fmla="*/ 53 h 67"/>
                  <a:gd name="T44" fmla="*/ 47 w 55"/>
                  <a:gd name="T45" fmla="*/ 67 h 67"/>
                  <a:gd name="T46" fmla="*/ 47 w 55"/>
                  <a:gd name="T47" fmla="*/ 65 h 67"/>
                  <a:gd name="T48" fmla="*/ 53 w 55"/>
                  <a:gd name="T4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67">
                    <a:moveTo>
                      <a:pt x="53" y="67"/>
                    </a:moveTo>
                    <a:cubicBezTo>
                      <a:pt x="53" y="63"/>
                      <a:pt x="53" y="57"/>
                      <a:pt x="54" y="53"/>
                    </a:cubicBezTo>
                    <a:cubicBezTo>
                      <a:pt x="55" y="48"/>
                      <a:pt x="50" y="45"/>
                      <a:pt x="47" y="49"/>
                    </a:cubicBezTo>
                    <a:cubicBezTo>
                      <a:pt x="49" y="46"/>
                      <a:pt x="47" y="46"/>
                      <a:pt x="47" y="44"/>
                    </a:cubicBezTo>
                    <a:cubicBezTo>
                      <a:pt x="46" y="43"/>
                      <a:pt x="46" y="40"/>
                      <a:pt x="46" y="39"/>
                    </a:cubicBezTo>
                    <a:cubicBezTo>
                      <a:pt x="44" y="39"/>
                      <a:pt x="42" y="38"/>
                      <a:pt x="42" y="37"/>
                    </a:cubicBezTo>
                    <a:cubicBezTo>
                      <a:pt x="41" y="35"/>
                      <a:pt x="43" y="34"/>
                      <a:pt x="43" y="32"/>
                    </a:cubicBezTo>
                    <a:cubicBezTo>
                      <a:pt x="42" y="30"/>
                      <a:pt x="39" y="30"/>
                      <a:pt x="39" y="29"/>
                    </a:cubicBezTo>
                    <a:cubicBezTo>
                      <a:pt x="39" y="26"/>
                      <a:pt x="39" y="28"/>
                      <a:pt x="37" y="26"/>
                    </a:cubicBezTo>
                    <a:cubicBezTo>
                      <a:pt x="35" y="25"/>
                      <a:pt x="37" y="24"/>
                      <a:pt x="34" y="23"/>
                    </a:cubicBezTo>
                    <a:cubicBezTo>
                      <a:pt x="32" y="23"/>
                      <a:pt x="31" y="23"/>
                      <a:pt x="30" y="22"/>
                    </a:cubicBezTo>
                    <a:cubicBezTo>
                      <a:pt x="28" y="19"/>
                      <a:pt x="25" y="18"/>
                      <a:pt x="23" y="15"/>
                    </a:cubicBezTo>
                    <a:cubicBezTo>
                      <a:pt x="20" y="13"/>
                      <a:pt x="17" y="11"/>
                      <a:pt x="15" y="9"/>
                    </a:cubicBezTo>
                    <a:cubicBezTo>
                      <a:pt x="13" y="5"/>
                      <a:pt x="14" y="3"/>
                      <a:pt x="9" y="3"/>
                    </a:cubicBezTo>
                    <a:cubicBezTo>
                      <a:pt x="8" y="3"/>
                      <a:pt x="2" y="0"/>
                      <a:pt x="1" y="1"/>
                    </a:cubicBezTo>
                    <a:cubicBezTo>
                      <a:pt x="0" y="3"/>
                      <a:pt x="5" y="9"/>
                      <a:pt x="6" y="11"/>
                    </a:cubicBezTo>
                    <a:cubicBezTo>
                      <a:pt x="8" y="12"/>
                      <a:pt x="13" y="13"/>
                      <a:pt x="13" y="17"/>
                    </a:cubicBezTo>
                    <a:cubicBezTo>
                      <a:pt x="13" y="21"/>
                      <a:pt x="18" y="21"/>
                      <a:pt x="18" y="25"/>
                    </a:cubicBezTo>
                    <a:cubicBezTo>
                      <a:pt x="19" y="27"/>
                      <a:pt x="20" y="30"/>
                      <a:pt x="20" y="32"/>
                    </a:cubicBezTo>
                    <a:cubicBezTo>
                      <a:pt x="21" y="34"/>
                      <a:pt x="22" y="33"/>
                      <a:pt x="23" y="34"/>
                    </a:cubicBezTo>
                    <a:cubicBezTo>
                      <a:pt x="25" y="36"/>
                      <a:pt x="27" y="42"/>
                      <a:pt x="28" y="46"/>
                    </a:cubicBezTo>
                    <a:cubicBezTo>
                      <a:pt x="30" y="49"/>
                      <a:pt x="32" y="51"/>
                      <a:pt x="34" y="53"/>
                    </a:cubicBezTo>
                    <a:cubicBezTo>
                      <a:pt x="38" y="58"/>
                      <a:pt x="42" y="63"/>
                      <a:pt x="47" y="67"/>
                    </a:cubicBezTo>
                    <a:cubicBezTo>
                      <a:pt x="47" y="67"/>
                      <a:pt x="47" y="65"/>
                      <a:pt x="47" y="65"/>
                    </a:cubicBezTo>
                    <a:cubicBezTo>
                      <a:pt x="49" y="67"/>
                      <a:pt x="51" y="63"/>
                      <a:pt x="5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214">
                <a:extLst>
                  <a:ext uri="{FF2B5EF4-FFF2-40B4-BE49-F238E27FC236}">
                    <a16:creationId xmlns:a16="http://schemas.microsoft.com/office/drawing/2014/main" id="{7396A9F9-2C80-499F-AC7D-DAF9C2E24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4275138"/>
                <a:ext cx="3175" cy="4763"/>
              </a:xfrm>
              <a:custGeom>
                <a:avLst/>
                <a:gdLst>
                  <a:gd name="T0" fmla="*/ 2 w 6"/>
                  <a:gd name="T1" fmla="*/ 4 h 4"/>
                  <a:gd name="T2" fmla="*/ 3 w 6"/>
                  <a:gd name="T3" fmla="*/ 0 h 4"/>
                  <a:gd name="T4" fmla="*/ 2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cubicBezTo>
                      <a:pt x="5" y="4"/>
                      <a:pt x="6" y="0"/>
                      <a:pt x="3" y="0"/>
                    </a:cubicBezTo>
                    <a:cubicBezTo>
                      <a:pt x="2" y="1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215">
                <a:extLst>
                  <a:ext uri="{FF2B5EF4-FFF2-40B4-BE49-F238E27FC236}">
                    <a16:creationId xmlns:a16="http://schemas.microsoft.com/office/drawing/2014/main" id="{0127EC28-0818-4745-832B-66C514F96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52913"/>
                <a:ext cx="4763" cy="19050"/>
              </a:xfrm>
              <a:custGeom>
                <a:avLst/>
                <a:gdLst>
                  <a:gd name="T0" fmla="*/ 0 w 7"/>
                  <a:gd name="T1" fmla="*/ 1 h 13"/>
                  <a:gd name="T2" fmla="*/ 3 w 7"/>
                  <a:gd name="T3" fmla="*/ 5 h 13"/>
                  <a:gd name="T4" fmla="*/ 4 w 7"/>
                  <a:gd name="T5" fmla="*/ 8 h 13"/>
                  <a:gd name="T6" fmla="*/ 6 w 7"/>
                  <a:gd name="T7" fmla="*/ 4 h 13"/>
                  <a:gd name="T8" fmla="*/ 0 w 7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"/>
                    </a:moveTo>
                    <a:cubicBezTo>
                      <a:pt x="0" y="3"/>
                      <a:pt x="2" y="4"/>
                      <a:pt x="3" y="5"/>
                    </a:cubicBezTo>
                    <a:cubicBezTo>
                      <a:pt x="4" y="6"/>
                      <a:pt x="3" y="6"/>
                      <a:pt x="4" y="8"/>
                    </a:cubicBezTo>
                    <a:cubicBezTo>
                      <a:pt x="7" y="13"/>
                      <a:pt x="7" y="6"/>
                      <a:pt x="6" y="4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216">
                <a:extLst>
                  <a:ext uri="{FF2B5EF4-FFF2-40B4-BE49-F238E27FC236}">
                    <a16:creationId xmlns:a16="http://schemas.microsoft.com/office/drawing/2014/main" id="{5AFEB4DD-E07D-4E91-8209-CBACF8E82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9913" y="4252913"/>
                <a:ext cx="3175" cy="9525"/>
              </a:xfrm>
              <a:custGeom>
                <a:avLst/>
                <a:gdLst>
                  <a:gd name="T0" fmla="*/ 3 w 5"/>
                  <a:gd name="T1" fmla="*/ 3 h 6"/>
                  <a:gd name="T2" fmla="*/ 5 w 5"/>
                  <a:gd name="T3" fmla="*/ 6 h 6"/>
                  <a:gd name="T4" fmla="*/ 5 w 5"/>
                  <a:gd name="T5" fmla="*/ 3 h 6"/>
                  <a:gd name="T6" fmla="*/ 1 w 5"/>
                  <a:gd name="T7" fmla="*/ 1 h 6"/>
                  <a:gd name="T8" fmla="*/ 0 w 5"/>
                  <a:gd name="T9" fmla="*/ 5 h 6"/>
                  <a:gd name="T10" fmla="*/ 3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3"/>
                    </a:moveTo>
                    <a:cubicBezTo>
                      <a:pt x="3" y="4"/>
                      <a:pt x="4" y="6"/>
                      <a:pt x="5" y="6"/>
                    </a:cubicBezTo>
                    <a:cubicBezTo>
                      <a:pt x="5" y="6"/>
                      <a:pt x="5" y="4"/>
                      <a:pt x="5" y="3"/>
                    </a:cubicBezTo>
                    <a:cubicBezTo>
                      <a:pt x="3" y="3"/>
                      <a:pt x="4" y="0"/>
                      <a:pt x="1" y="1"/>
                    </a:cubicBezTo>
                    <a:cubicBezTo>
                      <a:pt x="2" y="2"/>
                      <a:pt x="1" y="4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217">
                <a:extLst>
                  <a:ext uri="{FF2B5EF4-FFF2-40B4-BE49-F238E27FC236}">
                    <a16:creationId xmlns:a16="http://schemas.microsoft.com/office/drawing/2014/main" id="{2849545A-9827-4B0C-9004-9B5863618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264025"/>
                <a:ext cx="3175" cy="15875"/>
              </a:xfrm>
              <a:custGeom>
                <a:avLst/>
                <a:gdLst>
                  <a:gd name="T0" fmla="*/ 3 w 5"/>
                  <a:gd name="T1" fmla="*/ 6 h 11"/>
                  <a:gd name="T2" fmla="*/ 5 w 5"/>
                  <a:gd name="T3" fmla="*/ 0 h 11"/>
                  <a:gd name="T4" fmla="*/ 3 w 5"/>
                  <a:gd name="T5" fmla="*/ 0 h 11"/>
                  <a:gd name="T6" fmla="*/ 0 w 5"/>
                  <a:gd name="T7" fmla="*/ 11 h 11"/>
                  <a:gd name="T8" fmla="*/ 0 w 5"/>
                  <a:gd name="T9" fmla="*/ 11 h 11"/>
                  <a:gd name="T10" fmla="*/ 3 w 5"/>
                  <a:gd name="T1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3" y="6"/>
                    </a:moveTo>
                    <a:cubicBezTo>
                      <a:pt x="5" y="5"/>
                      <a:pt x="4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4"/>
                      <a:pt x="1" y="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2" y="7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218">
                <a:extLst>
                  <a:ext uri="{FF2B5EF4-FFF2-40B4-BE49-F238E27FC236}">
                    <a16:creationId xmlns:a16="http://schemas.microsoft.com/office/drawing/2014/main" id="{A4D023E9-2A2F-43E4-A195-E681FAF9E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260850"/>
                <a:ext cx="6350" cy="25400"/>
              </a:xfrm>
              <a:custGeom>
                <a:avLst/>
                <a:gdLst>
                  <a:gd name="T0" fmla="*/ 0 w 9"/>
                  <a:gd name="T1" fmla="*/ 1 h 18"/>
                  <a:gd name="T2" fmla="*/ 6 w 9"/>
                  <a:gd name="T3" fmla="*/ 8 h 18"/>
                  <a:gd name="T4" fmla="*/ 4 w 9"/>
                  <a:gd name="T5" fmla="*/ 15 h 18"/>
                  <a:gd name="T6" fmla="*/ 7 w 9"/>
                  <a:gd name="T7" fmla="*/ 17 h 18"/>
                  <a:gd name="T8" fmla="*/ 7 w 9"/>
                  <a:gd name="T9" fmla="*/ 14 h 18"/>
                  <a:gd name="T10" fmla="*/ 7 w 9"/>
                  <a:gd name="T11" fmla="*/ 14 h 18"/>
                  <a:gd name="T12" fmla="*/ 7 w 9"/>
                  <a:gd name="T13" fmla="*/ 14 h 18"/>
                  <a:gd name="T14" fmla="*/ 7 w 9"/>
                  <a:gd name="T15" fmla="*/ 13 h 18"/>
                  <a:gd name="T16" fmla="*/ 9 w 9"/>
                  <a:gd name="T17" fmla="*/ 5 h 18"/>
                  <a:gd name="T18" fmla="*/ 3 w 9"/>
                  <a:gd name="T19" fmla="*/ 1 h 18"/>
                  <a:gd name="T20" fmla="*/ 0 w 9"/>
                  <a:gd name="T2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8">
                    <a:moveTo>
                      <a:pt x="0" y="1"/>
                    </a:moveTo>
                    <a:cubicBezTo>
                      <a:pt x="1" y="7"/>
                      <a:pt x="0" y="11"/>
                      <a:pt x="6" y="8"/>
                    </a:cubicBezTo>
                    <a:cubicBezTo>
                      <a:pt x="4" y="10"/>
                      <a:pt x="1" y="14"/>
                      <a:pt x="4" y="15"/>
                    </a:cubicBezTo>
                    <a:cubicBezTo>
                      <a:pt x="5" y="16"/>
                      <a:pt x="5" y="18"/>
                      <a:pt x="7" y="17"/>
                    </a:cubicBezTo>
                    <a:cubicBezTo>
                      <a:pt x="8" y="17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9" y="7"/>
                      <a:pt x="9" y="5"/>
                    </a:cubicBezTo>
                    <a:cubicBezTo>
                      <a:pt x="7" y="2"/>
                      <a:pt x="6" y="2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219">
                <a:extLst>
                  <a:ext uri="{FF2B5EF4-FFF2-40B4-BE49-F238E27FC236}">
                    <a16:creationId xmlns:a16="http://schemas.microsoft.com/office/drawing/2014/main" id="{4CE3C133-C424-42D4-94A5-4A266BE7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391025"/>
                <a:ext cx="4763" cy="14288"/>
              </a:xfrm>
              <a:custGeom>
                <a:avLst/>
                <a:gdLst>
                  <a:gd name="T0" fmla="*/ 5 w 5"/>
                  <a:gd name="T1" fmla="*/ 4 h 10"/>
                  <a:gd name="T2" fmla="*/ 3 w 5"/>
                  <a:gd name="T3" fmla="*/ 4 h 10"/>
                  <a:gd name="T4" fmla="*/ 0 w 5"/>
                  <a:gd name="T5" fmla="*/ 7 h 10"/>
                  <a:gd name="T6" fmla="*/ 3 w 5"/>
                  <a:gd name="T7" fmla="*/ 10 h 10"/>
                  <a:gd name="T8" fmla="*/ 4 w 5"/>
                  <a:gd name="T9" fmla="*/ 6 h 10"/>
                  <a:gd name="T10" fmla="*/ 5 w 5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5" y="4"/>
                    </a:moveTo>
                    <a:cubicBezTo>
                      <a:pt x="5" y="1"/>
                      <a:pt x="3" y="2"/>
                      <a:pt x="3" y="4"/>
                    </a:cubicBezTo>
                    <a:cubicBezTo>
                      <a:pt x="1" y="0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10"/>
                    </a:cubicBezTo>
                    <a:cubicBezTo>
                      <a:pt x="4" y="8"/>
                      <a:pt x="5" y="7"/>
                      <a:pt x="4" y="6"/>
                    </a:cubicBezTo>
                    <a:cubicBezTo>
                      <a:pt x="3" y="4"/>
                      <a:pt x="4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220">
                <a:extLst>
                  <a:ext uri="{FF2B5EF4-FFF2-40B4-BE49-F238E27FC236}">
                    <a16:creationId xmlns:a16="http://schemas.microsoft.com/office/drawing/2014/main" id="{D74E8E0C-4BD6-4984-9ACD-AE718641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248150"/>
                <a:ext cx="6350" cy="11113"/>
              </a:xfrm>
              <a:custGeom>
                <a:avLst/>
                <a:gdLst>
                  <a:gd name="T0" fmla="*/ 0 w 7"/>
                  <a:gd name="T1" fmla="*/ 0 h 8"/>
                  <a:gd name="T2" fmla="*/ 4 w 7"/>
                  <a:gd name="T3" fmla="*/ 8 h 8"/>
                  <a:gd name="T4" fmla="*/ 3 w 7"/>
                  <a:gd name="T5" fmla="*/ 0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1" y="2"/>
                      <a:pt x="3" y="5"/>
                      <a:pt x="4" y="8"/>
                    </a:cubicBezTo>
                    <a:cubicBezTo>
                      <a:pt x="7" y="4"/>
                      <a:pt x="7" y="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221">
                <a:extLst>
                  <a:ext uri="{FF2B5EF4-FFF2-40B4-BE49-F238E27FC236}">
                    <a16:creationId xmlns:a16="http://schemas.microsoft.com/office/drawing/2014/main" id="{52D79EB3-A646-4664-A721-A33F58A31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4422775"/>
                <a:ext cx="4763" cy="9525"/>
              </a:xfrm>
              <a:custGeom>
                <a:avLst/>
                <a:gdLst>
                  <a:gd name="T0" fmla="*/ 0 w 6"/>
                  <a:gd name="T1" fmla="*/ 0 h 6"/>
                  <a:gd name="T2" fmla="*/ 4 w 6"/>
                  <a:gd name="T3" fmla="*/ 3 h 6"/>
                  <a:gd name="T4" fmla="*/ 0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6"/>
                      <a:pt x="4" y="3"/>
                    </a:cubicBezTo>
                    <a:cubicBezTo>
                      <a:pt x="6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222">
                <a:extLst>
                  <a:ext uri="{FF2B5EF4-FFF2-40B4-BE49-F238E27FC236}">
                    <a16:creationId xmlns:a16="http://schemas.microsoft.com/office/drawing/2014/main" id="{FC45A75E-9FCE-4E16-A180-B0D77C6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4038" y="4343400"/>
                <a:ext cx="23813" cy="61913"/>
              </a:xfrm>
              <a:custGeom>
                <a:avLst/>
                <a:gdLst>
                  <a:gd name="T0" fmla="*/ 4 w 33"/>
                  <a:gd name="T1" fmla="*/ 17 h 44"/>
                  <a:gd name="T2" fmla="*/ 2 w 33"/>
                  <a:gd name="T3" fmla="*/ 23 h 44"/>
                  <a:gd name="T4" fmla="*/ 2 w 33"/>
                  <a:gd name="T5" fmla="*/ 30 h 44"/>
                  <a:gd name="T6" fmla="*/ 5 w 33"/>
                  <a:gd name="T7" fmla="*/ 34 h 44"/>
                  <a:gd name="T8" fmla="*/ 4 w 33"/>
                  <a:gd name="T9" fmla="*/ 42 h 44"/>
                  <a:gd name="T10" fmla="*/ 9 w 33"/>
                  <a:gd name="T11" fmla="*/ 42 h 44"/>
                  <a:gd name="T12" fmla="*/ 9 w 33"/>
                  <a:gd name="T13" fmla="*/ 39 h 44"/>
                  <a:gd name="T14" fmla="*/ 9 w 33"/>
                  <a:gd name="T15" fmla="*/ 36 h 44"/>
                  <a:gd name="T16" fmla="*/ 9 w 33"/>
                  <a:gd name="T17" fmla="*/ 30 h 44"/>
                  <a:gd name="T18" fmla="*/ 11 w 33"/>
                  <a:gd name="T19" fmla="*/ 25 h 44"/>
                  <a:gd name="T20" fmla="*/ 12 w 33"/>
                  <a:gd name="T21" fmla="*/ 31 h 44"/>
                  <a:gd name="T22" fmla="*/ 14 w 33"/>
                  <a:gd name="T23" fmla="*/ 35 h 44"/>
                  <a:gd name="T24" fmla="*/ 17 w 33"/>
                  <a:gd name="T25" fmla="*/ 38 h 44"/>
                  <a:gd name="T26" fmla="*/ 21 w 33"/>
                  <a:gd name="T27" fmla="*/ 35 h 44"/>
                  <a:gd name="T28" fmla="*/ 18 w 33"/>
                  <a:gd name="T29" fmla="*/ 31 h 44"/>
                  <a:gd name="T30" fmla="*/ 19 w 33"/>
                  <a:gd name="T31" fmla="*/ 28 h 44"/>
                  <a:gd name="T32" fmla="*/ 17 w 33"/>
                  <a:gd name="T33" fmla="*/ 24 h 44"/>
                  <a:gd name="T34" fmla="*/ 14 w 33"/>
                  <a:gd name="T35" fmla="*/ 21 h 44"/>
                  <a:gd name="T36" fmla="*/ 24 w 33"/>
                  <a:gd name="T37" fmla="*/ 16 h 44"/>
                  <a:gd name="T38" fmla="*/ 20 w 33"/>
                  <a:gd name="T39" fmla="*/ 14 h 44"/>
                  <a:gd name="T40" fmla="*/ 17 w 33"/>
                  <a:gd name="T41" fmla="*/ 15 h 44"/>
                  <a:gd name="T42" fmla="*/ 14 w 33"/>
                  <a:gd name="T43" fmla="*/ 16 h 44"/>
                  <a:gd name="T44" fmla="*/ 9 w 33"/>
                  <a:gd name="T45" fmla="*/ 8 h 44"/>
                  <a:gd name="T46" fmla="*/ 14 w 33"/>
                  <a:gd name="T47" fmla="*/ 8 h 44"/>
                  <a:gd name="T48" fmla="*/ 23 w 33"/>
                  <a:gd name="T49" fmla="*/ 8 h 44"/>
                  <a:gd name="T50" fmla="*/ 33 w 33"/>
                  <a:gd name="T51" fmla="*/ 0 h 44"/>
                  <a:gd name="T52" fmla="*/ 26 w 33"/>
                  <a:gd name="T53" fmla="*/ 5 h 44"/>
                  <a:gd name="T54" fmla="*/ 22 w 33"/>
                  <a:gd name="T55" fmla="*/ 5 h 44"/>
                  <a:gd name="T56" fmla="*/ 19 w 33"/>
                  <a:gd name="T57" fmla="*/ 5 h 44"/>
                  <a:gd name="T58" fmla="*/ 11 w 33"/>
                  <a:gd name="T59" fmla="*/ 3 h 44"/>
                  <a:gd name="T60" fmla="*/ 5 w 33"/>
                  <a:gd name="T61" fmla="*/ 10 h 44"/>
                  <a:gd name="T62" fmla="*/ 4 w 33"/>
                  <a:gd name="T63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" h="44">
                    <a:moveTo>
                      <a:pt x="4" y="17"/>
                    </a:moveTo>
                    <a:cubicBezTo>
                      <a:pt x="3" y="19"/>
                      <a:pt x="4" y="21"/>
                      <a:pt x="2" y="23"/>
                    </a:cubicBezTo>
                    <a:cubicBezTo>
                      <a:pt x="1" y="27"/>
                      <a:pt x="0" y="27"/>
                      <a:pt x="2" y="30"/>
                    </a:cubicBezTo>
                    <a:cubicBezTo>
                      <a:pt x="3" y="32"/>
                      <a:pt x="5" y="30"/>
                      <a:pt x="5" y="34"/>
                    </a:cubicBezTo>
                    <a:cubicBezTo>
                      <a:pt x="5" y="35"/>
                      <a:pt x="3" y="41"/>
                      <a:pt x="4" y="42"/>
                    </a:cubicBezTo>
                    <a:cubicBezTo>
                      <a:pt x="5" y="44"/>
                      <a:pt x="9" y="44"/>
                      <a:pt x="9" y="42"/>
                    </a:cubicBezTo>
                    <a:cubicBezTo>
                      <a:pt x="9" y="42"/>
                      <a:pt x="9" y="40"/>
                      <a:pt x="9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10" y="34"/>
                      <a:pt x="9" y="32"/>
                      <a:pt x="9" y="30"/>
                    </a:cubicBezTo>
                    <a:cubicBezTo>
                      <a:pt x="10" y="27"/>
                      <a:pt x="7" y="26"/>
                      <a:pt x="11" y="25"/>
                    </a:cubicBezTo>
                    <a:cubicBezTo>
                      <a:pt x="13" y="25"/>
                      <a:pt x="11" y="30"/>
                      <a:pt x="12" y="31"/>
                    </a:cubicBezTo>
                    <a:cubicBezTo>
                      <a:pt x="12" y="33"/>
                      <a:pt x="15" y="33"/>
                      <a:pt x="14" y="35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7"/>
                      <a:pt x="21" y="34"/>
                      <a:pt x="21" y="35"/>
                    </a:cubicBezTo>
                    <a:cubicBezTo>
                      <a:pt x="23" y="32"/>
                      <a:pt x="19" y="34"/>
                      <a:pt x="18" y="31"/>
                    </a:cubicBezTo>
                    <a:cubicBezTo>
                      <a:pt x="18" y="30"/>
                      <a:pt x="19" y="29"/>
                      <a:pt x="19" y="28"/>
                    </a:cubicBezTo>
                    <a:cubicBezTo>
                      <a:pt x="18" y="27"/>
                      <a:pt x="18" y="25"/>
                      <a:pt x="17" y="24"/>
                    </a:cubicBezTo>
                    <a:cubicBezTo>
                      <a:pt x="16" y="22"/>
                      <a:pt x="15" y="23"/>
                      <a:pt x="14" y="21"/>
                    </a:cubicBezTo>
                    <a:cubicBezTo>
                      <a:pt x="18" y="23"/>
                      <a:pt x="20" y="13"/>
                      <a:pt x="24" y="16"/>
                    </a:cubicBezTo>
                    <a:cubicBezTo>
                      <a:pt x="25" y="12"/>
                      <a:pt x="21" y="14"/>
                      <a:pt x="20" y="14"/>
                    </a:cubicBezTo>
                    <a:cubicBezTo>
                      <a:pt x="18" y="14"/>
                      <a:pt x="18" y="15"/>
                      <a:pt x="17" y="15"/>
                    </a:cubicBezTo>
                    <a:cubicBezTo>
                      <a:pt x="15" y="16"/>
                      <a:pt x="16" y="14"/>
                      <a:pt x="14" y="16"/>
                    </a:cubicBezTo>
                    <a:cubicBezTo>
                      <a:pt x="10" y="21"/>
                      <a:pt x="5" y="12"/>
                      <a:pt x="9" y="8"/>
                    </a:cubicBezTo>
                    <a:cubicBezTo>
                      <a:pt x="11" y="6"/>
                      <a:pt x="12" y="8"/>
                      <a:pt x="14" y="8"/>
                    </a:cubicBezTo>
                    <a:cubicBezTo>
                      <a:pt x="17" y="8"/>
                      <a:pt x="20" y="7"/>
                      <a:pt x="23" y="8"/>
                    </a:cubicBezTo>
                    <a:cubicBezTo>
                      <a:pt x="28" y="11"/>
                      <a:pt x="31" y="5"/>
                      <a:pt x="33" y="0"/>
                    </a:cubicBezTo>
                    <a:cubicBezTo>
                      <a:pt x="30" y="0"/>
                      <a:pt x="28" y="4"/>
                      <a:pt x="26" y="5"/>
                    </a:cubicBezTo>
                    <a:cubicBezTo>
                      <a:pt x="25" y="6"/>
                      <a:pt x="23" y="5"/>
                      <a:pt x="22" y="5"/>
                    </a:cubicBezTo>
                    <a:cubicBezTo>
                      <a:pt x="21" y="5"/>
                      <a:pt x="21" y="5"/>
                      <a:pt x="19" y="5"/>
                    </a:cubicBezTo>
                    <a:cubicBezTo>
                      <a:pt x="17" y="4"/>
                      <a:pt x="13" y="1"/>
                      <a:pt x="11" y="3"/>
                    </a:cubicBezTo>
                    <a:cubicBezTo>
                      <a:pt x="8" y="5"/>
                      <a:pt x="7" y="7"/>
                      <a:pt x="5" y="10"/>
                    </a:cubicBezTo>
                    <a:cubicBezTo>
                      <a:pt x="7" y="13"/>
                      <a:pt x="4" y="15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223">
                <a:extLst>
                  <a:ext uri="{FF2B5EF4-FFF2-40B4-BE49-F238E27FC236}">
                    <a16:creationId xmlns:a16="http://schemas.microsoft.com/office/drawing/2014/main" id="{63B6538F-6E81-46B8-87C4-304A1AE4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64025"/>
                <a:ext cx="4763" cy="11113"/>
              </a:xfrm>
              <a:custGeom>
                <a:avLst/>
                <a:gdLst>
                  <a:gd name="T0" fmla="*/ 0 w 6"/>
                  <a:gd name="T1" fmla="*/ 0 h 9"/>
                  <a:gd name="T2" fmla="*/ 1 w 6"/>
                  <a:gd name="T3" fmla="*/ 4 h 9"/>
                  <a:gd name="T4" fmla="*/ 4 w 6"/>
                  <a:gd name="T5" fmla="*/ 9 h 9"/>
                  <a:gd name="T6" fmla="*/ 4 w 6"/>
                  <a:gd name="T7" fmla="*/ 7 h 9"/>
                  <a:gd name="T8" fmla="*/ 5 w 6"/>
                  <a:gd name="T9" fmla="*/ 9 h 9"/>
                  <a:gd name="T10" fmla="*/ 4 w 6"/>
                  <a:gd name="T11" fmla="*/ 1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3" y="2"/>
                      <a:pt x="2" y="8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6" y="7"/>
                      <a:pt x="4" y="3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224">
                <a:extLst>
                  <a:ext uri="{FF2B5EF4-FFF2-40B4-BE49-F238E27FC236}">
                    <a16:creationId xmlns:a16="http://schemas.microsoft.com/office/drawing/2014/main" id="{A0ED2D90-0B1C-450B-8E51-FFB54103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938" y="4373563"/>
                <a:ext cx="3175" cy="11113"/>
              </a:xfrm>
              <a:custGeom>
                <a:avLst/>
                <a:gdLst>
                  <a:gd name="T0" fmla="*/ 2 w 4"/>
                  <a:gd name="T1" fmla="*/ 3 h 8"/>
                  <a:gd name="T2" fmla="*/ 1 w 4"/>
                  <a:gd name="T3" fmla="*/ 7 h 8"/>
                  <a:gd name="T4" fmla="*/ 2 w 4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2" y="3"/>
                    </a:moveTo>
                    <a:cubicBezTo>
                      <a:pt x="0" y="0"/>
                      <a:pt x="1" y="6"/>
                      <a:pt x="1" y="7"/>
                    </a:cubicBezTo>
                    <a:cubicBezTo>
                      <a:pt x="4" y="8"/>
                      <a:pt x="4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225">
                <a:extLst>
                  <a:ext uri="{FF2B5EF4-FFF2-40B4-BE49-F238E27FC236}">
                    <a16:creationId xmlns:a16="http://schemas.microsoft.com/office/drawing/2014/main" id="{8B5EF558-DEB0-443C-B033-A022192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405313"/>
                <a:ext cx="33338" cy="23813"/>
              </a:xfrm>
              <a:custGeom>
                <a:avLst/>
                <a:gdLst>
                  <a:gd name="T0" fmla="*/ 43 w 48"/>
                  <a:gd name="T1" fmla="*/ 10 h 17"/>
                  <a:gd name="T2" fmla="*/ 37 w 48"/>
                  <a:gd name="T3" fmla="*/ 6 h 17"/>
                  <a:gd name="T4" fmla="*/ 30 w 48"/>
                  <a:gd name="T5" fmla="*/ 4 h 17"/>
                  <a:gd name="T6" fmla="*/ 27 w 48"/>
                  <a:gd name="T7" fmla="*/ 6 h 17"/>
                  <a:gd name="T8" fmla="*/ 25 w 48"/>
                  <a:gd name="T9" fmla="*/ 6 h 17"/>
                  <a:gd name="T10" fmla="*/ 16 w 48"/>
                  <a:gd name="T11" fmla="*/ 2 h 17"/>
                  <a:gd name="T12" fmla="*/ 10 w 48"/>
                  <a:gd name="T13" fmla="*/ 0 h 17"/>
                  <a:gd name="T14" fmla="*/ 6 w 48"/>
                  <a:gd name="T15" fmla="*/ 0 h 17"/>
                  <a:gd name="T16" fmla="*/ 4 w 48"/>
                  <a:gd name="T17" fmla="*/ 2 h 17"/>
                  <a:gd name="T18" fmla="*/ 7 w 48"/>
                  <a:gd name="T19" fmla="*/ 6 h 17"/>
                  <a:gd name="T20" fmla="*/ 7 w 48"/>
                  <a:gd name="T21" fmla="*/ 8 h 17"/>
                  <a:gd name="T22" fmla="*/ 16 w 48"/>
                  <a:gd name="T23" fmla="*/ 11 h 17"/>
                  <a:gd name="T24" fmla="*/ 21 w 48"/>
                  <a:gd name="T25" fmla="*/ 10 h 17"/>
                  <a:gd name="T26" fmla="*/ 25 w 48"/>
                  <a:gd name="T27" fmla="*/ 13 h 17"/>
                  <a:gd name="T28" fmla="*/ 29 w 48"/>
                  <a:gd name="T29" fmla="*/ 14 h 17"/>
                  <a:gd name="T30" fmla="*/ 32 w 48"/>
                  <a:gd name="T31" fmla="*/ 15 h 17"/>
                  <a:gd name="T32" fmla="*/ 34 w 48"/>
                  <a:gd name="T33" fmla="*/ 13 h 17"/>
                  <a:gd name="T34" fmla="*/ 41 w 48"/>
                  <a:gd name="T35" fmla="*/ 14 h 17"/>
                  <a:gd name="T36" fmla="*/ 48 w 48"/>
                  <a:gd name="T37" fmla="*/ 17 h 17"/>
                  <a:gd name="T38" fmla="*/ 43 w 48"/>
                  <a:gd name="T3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7">
                    <a:moveTo>
                      <a:pt x="43" y="10"/>
                    </a:moveTo>
                    <a:cubicBezTo>
                      <a:pt x="40" y="11"/>
                      <a:pt x="37" y="9"/>
                      <a:pt x="37" y="6"/>
                    </a:cubicBezTo>
                    <a:cubicBezTo>
                      <a:pt x="36" y="6"/>
                      <a:pt x="31" y="6"/>
                      <a:pt x="30" y="4"/>
                    </a:cubicBezTo>
                    <a:cubicBezTo>
                      <a:pt x="28" y="2"/>
                      <a:pt x="28" y="4"/>
                      <a:pt x="27" y="6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1" y="6"/>
                      <a:pt x="18" y="6"/>
                      <a:pt x="16" y="2"/>
                    </a:cubicBezTo>
                    <a:cubicBezTo>
                      <a:pt x="16" y="2"/>
                      <a:pt x="11" y="1"/>
                      <a:pt x="10" y="0"/>
                    </a:cubicBezTo>
                    <a:cubicBezTo>
                      <a:pt x="9" y="2"/>
                      <a:pt x="8" y="1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0" y="6"/>
                      <a:pt x="5" y="6"/>
                      <a:pt x="7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10" y="9"/>
                      <a:pt x="13" y="11"/>
                      <a:pt x="16" y="11"/>
                    </a:cubicBezTo>
                    <a:cubicBezTo>
                      <a:pt x="18" y="12"/>
                      <a:pt x="19" y="10"/>
                      <a:pt x="21" y="10"/>
                    </a:cubicBezTo>
                    <a:cubicBezTo>
                      <a:pt x="22" y="11"/>
                      <a:pt x="24" y="12"/>
                      <a:pt x="25" y="13"/>
                    </a:cubicBezTo>
                    <a:cubicBezTo>
                      <a:pt x="27" y="13"/>
                      <a:pt x="28" y="14"/>
                      <a:pt x="29" y="14"/>
                    </a:cubicBezTo>
                    <a:cubicBezTo>
                      <a:pt x="30" y="14"/>
                      <a:pt x="32" y="14"/>
                      <a:pt x="32" y="15"/>
                    </a:cubicBezTo>
                    <a:cubicBezTo>
                      <a:pt x="33" y="15"/>
                      <a:pt x="34" y="13"/>
                      <a:pt x="34" y="13"/>
                    </a:cubicBezTo>
                    <a:cubicBezTo>
                      <a:pt x="37" y="14"/>
                      <a:pt x="38" y="15"/>
                      <a:pt x="41" y="14"/>
                    </a:cubicBezTo>
                    <a:cubicBezTo>
                      <a:pt x="43" y="15"/>
                      <a:pt x="46" y="16"/>
                      <a:pt x="48" y="17"/>
                    </a:cubicBezTo>
                    <a:cubicBezTo>
                      <a:pt x="45" y="14"/>
                      <a:pt x="48" y="9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226">
                <a:extLst>
                  <a:ext uri="{FF2B5EF4-FFF2-40B4-BE49-F238E27FC236}">
                    <a16:creationId xmlns:a16="http://schemas.microsoft.com/office/drawing/2014/main" id="{558EE493-B94C-40AD-9F14-B40653B4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368800"/>
                <a:ext cx="6350" cy="14288"/>
              </a:xfrm>
              <a:custGeom>
                <a:avLst/>
                <a:gdLst>
                  <a:gd name="T0" fmla="*/ 4 w 9"/>
                  <a:gd name="T1" fmla="*/ 1 h 10"/>
                  <a:gd name="T2" fmla="*/ 4 w 9"/>
                  <a:gd name="T3" fmla="*/ 2 h 10"/>
                  <a:gd name="T4" fmla="*/ 0 w 9"/>
                  <a:gd name="T5" fmla="*/ 3 h 10"/>
                  <a:gd name="T6" fmla="*/ 3 w 9"/>
                  <a:gd name="T7" fmla="*/ 4 h 10"/>
                  <a:gd name="T8" fmla="*/ 4 w 9"/>
                  <a:gd name="T9" fmla="*/ 6 h 10"/>
                  <a:gd name="T10" fmla="*/ 6 w 9"/>
                  <a:gd name="T11" fmla="*/ 9 h 10"/>
                  <a:gd name="T12" fmla="*/ 9 w 9"/>
                  <a:gd name="T13" fmla="*/ 10 h 10"/>
                  <a:gd name="T14" fmla="*/ 9 w 9"/>
                  <a:gd name="T15" fmla="*/ 7 h 10"/>
                  <a:gd name="T16" fmla="*/ 4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2" y="0"/>
                      <a:pt x="2" y="2"/>
                      <a:pt x="0" y="3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9"/>
                      <a:pt x="7" y="10"/>
                      <a:pt x="9" y="10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5" y="7"/>
                      <a:pt x="7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227">
                <a:extLst>
                  <a:ext uri="{FF2B5EF4-FFF2-40B4-BE49-F238E27FC236}">
                    <a16:creationId xmlns:a16="http://schemas.microsoft.com/office/drawing/2014/main" id="{ADA7A111-5666-4F46-813A-4548D3FEA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150" y="4276725"/>
                <a:ext cx="17463" cy="36513"/>
              </a:xfrm>
              <a:custGeom>
                <a:avLst/>
                <a:gdLst>
                  <a:gd name="T0" fmla="*/ 24 w 25"/>
                  <a:gd name="T1" fmla="*/ 6 h 26"/>
                  <a:gd name="T2" fmla="*/ 22 w 25"/>
                  <a:gd name="T3" fmla="*/ 4 h 26"/>
                  <a:gd name="T4" fmla="*/ 19 w 25"/>
                  <a:gd name="T5" fmla="*/ 0 h 26"/>
                  <a:gd name="T6" fmla="*/ 20 w 25"/>
                  <a:gd name="T7" fmla="*/ 5 h 26"/>
                  <a:gd name="T8" fmla="*/ 17 w 25"/>
                  <a:gd name="T9" fmla="*/ 6 h 26"/>
                  <a:gd name="T10" fmla="*/ 15 w 25"/>
                  <a:gd name="T11" fmla="*/ 8 h 26"/>
                  <a:gd name="T12" fmla="*/ 10 w 25"/>
                  <a:gd name="T13" fmla="*/ 11 h 26"/>
                  <a:gd name="T14" fmla="*/ 9 w 25"/>
                  <a:gd name="T15" fmla="*/ 6 h 26"/>
                  <a:gd name="T16" fmla="*/ 6 w 25"/>
                  <a:gd name="T17" fmla="*/ 10 h 26"/>
                  <a:gd name="T18" fmla="*/ 2 w 25"/>
                  <a:gd name="T19" fmla="*/ 17 h 26"/>
                  <a:gd name="T20" fmla="*/ 6 w 25"/>
                  <a:gd name="T21" fmla="*/ 14 h 26"/>
                  <a:gd name="T22" fmla="*/ 8 w 25"/>
                  <a:gd name="T23" fmla="*/ 12 h 26"/>
                  <a:gd name="T24" fmla="*/ 9 w 25"/>
                  <a:gd name="T25" fmla="*/ 14 h 26"/>
                  <a:gd name="T26" fmla="*/ 9 w 25"/>
                  <a:gd name="T27" fmla="*/ 12 h 26"/>
                  <a:gd name="T28" fmla="*/ 11 w 25"/>
                  <a:gd name="T29" fmla="*/ 20 h 26"/>
                  <a:gd name="T30" fmla="*/ 18 w 25"/>
                  <a:gd name="T31" fmla="*/ 22 h 26"/>
                  <a:gd name="T32" fmla="*/ 20 w 25"/>
                  <a:gd name="T33" fmla="*/ 21 h 26"/>
                  <a:gd name="T34" fmla="*/ 21 w 25"/>
                  <a:gd name="T35" fmla="*/ 14 h 26"/>
                  <a:gd name="T36" fmla="*/ 22 w 25"/>
                  <a:gd name="T37" fmla="*/ 20 h 26"/>
                  <a:gd name="T38" fmla="*/ 23 w 25"/>
                  <a:gd name="T39" fmla="*/ 17 h 26"/>
                  <a:gd name="T40" fmla="*/ 24 w 25"/>
                  <a:gd name="T41" fmla="*/ 18 h 26"/>
                  <a:gd name="T42" fmla="*/ 24 w 25"/>
                  <a:gd name="T43" fmla="*/ 10 h 26"/>
                  <a:gd name="T44" fmla="*/ 24 w 25"/>
                  <a:gd name="T45" fmla="*/ 8 h 26"/>
                  <a:gd name="T46" fmla="*/ 22 w 25"/>
                  <a:gd name="T47" fmla="*/ 8 h 26"/>
                  <a:gd name="T48" fmla="*/ 24 w 25"/>
                  <a:gd name="T49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26">
                    <a:moveTo>
                      <a:pt x="24" y="6"/>
                    </a:moveTo>
                    <a:cubicBezTo>
                      <a:pt x="24" y="5"/>
                      <a:pt x="23" y="3"/>
                      <a:pt x="22" y="4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9" y="2"/>
                      <a:pt x="19" y="4"/>
                      <a:pt x="20" y="5"/>
                    </a:cubicBezTo>
                    <a:cubicBezTo>
                      <a:pt x="18" y="4"/>
                      <a:pt x="18" y="4"/>
                      <a:pt x="17" y="6"/>
                    </a:cubicBezTo>
                    <a:cubicBezTo>
                      <a:pt x="16" y="4"/>
                      <a:pt x="15" y="6"/>
                      <a:pt x="15" y="8"/>
                    </a:cubicBezTo>
                    <a:cubicBezTo>
                      <a:pt x="13" y="6"/>
                      <a:pt x="12" y="10"/>
                      <a:pt x="10" y="11"/>
                    </a:cubicBezTo>
                    <a:cubicBezTo>
                      <a:pt x="11" y="9"/>
                      <a:pt x="11" y="6"/>
                      <a:pt x="9" y="6"/>
                    </a:cubicBezTo>
                    <a:cubicBezTo>
                      <a:pt x="7" y="6"/>
                      <a:pt x="8" y="10"/>
                      <a:pt x="6" y="10"/>
                    </a:cubicBezTo>
                    <a:cubicBezTo>
                      <a:pt x="4" y="11"/>
                      <a:pt x="0" y="14"/>
                      <a:pt x="2" y="17"/>
                    </a:cubicBezTo>
                    <a:cubicBezTo>
                      <a:pt x="3" y="16"/>
                      <a:pt x="6" y="9"/>
                      <a:pt x="6" y="14"/>
                    </a:cubicBezTo>
                    <a:cubicBezTo>
                      <a:pt x="7" y="13"/>
                      <a:pt x="7" y="14"/>
                      <a:pt x="8" y="12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3"/>
                      <a:pt x="9" y="12"/>
                    </a:cubicBezTo>
                    <a:cubicBezTo>
                      <a:pt x="14" y="12"/>
                      <a:pt x="11" y="17"/>
                      <a:pt x="11" y="20"/>
                    </a:cubicBezTo>
                    <a:cubicBezTo>
                      <a:pt x="12" y="22"/>
                      <a:pt x="17" y="25"/>
                      <a:pt x="18" y="22"/>
                    </a:cubicBezTo>
                    <a:cubicBezTo>
                      <a:pt x="17" y="26"/>
                      <a:pt x="20" y="25"/>
                      <a:pt x="20" y="21"/>
                    </a:cubicBezTo>
                    <a:cubicBezTo>
                      <a:pt x="19" y="18"/>
                      <a:pt x="18" y="16"/>
                      <a:pt x="21" y="14"/>
                    </a:cubicBezTo>
                    <a:cubicBezTo>
                      <a:pt x="22" y="16"/>
                      <a:pt x="21" y="18"/>
                      <a:pt x="22" y="20"/>
                    </a:cubicBezTo>
                    <a:cubicBezTo>
                      <a:pt x="22" y="20"/>
                      <a:pt x="22" y="18"/>
                      <a:pt x="23" y="17"/>
                    </a:cubicBezTo>
                    <a:cubicBezTo>
                      <a:pt x="23" y="17"/>
                      <a:pt x="23" y="17"/>
                      <a:pt x="24" y="18"/>
                    </a:cubicBezTo>
                    <a:cubicBezTo>
                      <a:pt x="24" y="16"/>
                      <a:pt x="25" y="10"/>
                      <a:pt x="24" y="10"/>
                    </a:cubicBezTo>
                    <a:cubicBezTo>
                      <a:pt x="24" y="9"/>
                      <a:pt x="24" y="8"/>
                      <a:pt x="24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7"/>
                      <a:pt x="23" y="6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228">
                <a:extLst>
                  <a:ext uri="{FF2B5EF4-FFF2-40B4-BE49-F238E27FC236}">
                    <a16:creationId xmlns:a16="http://schemas.microsoft.com/office/drawing/2014/main" id="{A761B9AB-A167-4C9A-9474-4D578AF3B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4421188"/>
                <a:ext cx="15875" cy="11113"/>
              </a:xfrm>
              <a:custGeom>
                <a:avLst/>
                <a:gdLst>
                  <a:gd name="T0" fmla="*/ 10 w 21"/>
                  <a:gd name="T1" fmla="*/ 1 h 7"/>
                  <a:gd name="T2" fmla="*/ 8 w 21"/>
                  <a:gd name="T3" fmla="*/ 4 h 7"/>
                  <a:gd name="T4" fmla="*/ 4 w 21"/>
                  <a:gd name="T5" fmla="*/ 1 h 7"/>
                  <a:gd name="T6" fmla="*/ 0 w 21"/>
                  <a:gd name="T7" fmla="*/ 5 h 7"/>
                  <a:gd name="T8" fmla="*/ 14 w 21"/>
                  <a:gd name="T9" fmla="*/ 5 h 7"/>
                  <a:gd name="T10" fmla="*/ 10 w 21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10" y="1"/>
                    </a:moveTo>
                    <a:cubicBezTo>
                      <a:pt x="11" y="3"/>
                      <a:pt x="10" y="4"/>
                      <a:pt x="8" y="4"/>
                    </a:cubicBezTo>
                    <a:cubicBezTo>
                      <a:pt x="7" y="3"/>
                      <a:pt x="5" y="1"/>
                      <a:pt x="4" y="1"/>
                    </a:cubicBezTo>
                    <a:cubicBezTo>
                      <a:pt x="2" y="1"/>
                      <a:pt x="2" y="3"/>
                      <a:pt x="0" y="5"/>
                    </a:cubicBezTo>
                    <a:cubicBezTo>
                      <a:pt x="5" y="7"/>
                      <a:pt x="9" y="7"/>
                      <a:pt x="14" y="5"/>
                    </a:cubicBezTo>
                    <a:cubicBezTo>
                      <a:pt x="21" y="4"/>
                      <a:pt x="13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229">
                <a:extLst>
                  <a:ext uri="{FF2B5EF4-FFF2-40B4-BE49-F238E27FC236}">
                    <a16:creationId xmlns:a16="http://schemas.microsoft.com/office/drawing/2014/main" id="{64E5C86F-2EAF-4A14-B719-7EB207D77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4191000"/>
                <a:ext cx="9525" cy="17463"/>
              </a:xfrm>
              <a:custGeom>
                <a:avLst/>
                <a:gdLst>
                  <a:gd name="T0" fmla="*/ 6 w 13"/>
                  <a:gd name="T1" fmla="*/ 12 h 13"/>
                  <a:gd name="T2" fmla="*/ 10 w 13"/>
                  <a:gd name="T3" fmla="*/ 9 h 13"/>
                  <a:gd name="T4" fmla="*/ 13 w 13"/>
                  <a:gd name="T5" fmla="*/ 5 h 13"/>
                  <a:gd name="T6" fmla="*/ 11 w 13"/>
                  <a:gd name="T7" fmla="*/ 1 h 13"/>
                  <a:gd name="T8" fmla="*/ 11 w 13"/>
                  <a:gd name="T9" fmla="*/ 3 h 13"/>
                  <a:gd name="T10" fmla="*/ 1 w 13"/>
                  <a:gd name="T11" fmla="*/ 6 h 13"/>
                  <a:gd name="T12" fmla="*/ 3 w 13"/>
                  <a:gd name="T13" fmla="*/ 12 h 13"/>
                  <a:gd name="T14" fmla="*/ 6 w 13"/>
                  <a:gd name="T15" fmla="*/ 13 h 13"/>
                  <a:gd name="T16" fmla="*/ 6 w 13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6" y="12"/>
                    </a:moveTo>
                    <a:cubicBezTo>
                      <a:pt x="8" y="11"/>
                      <a:pt x="10" y="11"/>
                      <a:pt x="10" y="9"/>
                    </a:cubicBezTo>
                    <a:cubicBezTo>
                      <a:pt x="10" y="7"/>
                      <a:pt x="11" y="5"/>
                      <a:pt x="13" y="5"/>
                    </a:cubicBezTo>
                    <a:cubicBezTo>
                      <a:pt x="13" y="3"/>
                      <a:pt x="13" y="1"/>
                      <a:pt x="11" y="1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6" y="0"/>
                      <a:pt x="4" y="4"/>
                      <a:pt x="1" y="6"/>
                    </a:cubicBezTo>
                    <a:cubicBezTo>
                      <a:pt x="1" y="10"/>
                      <a:pt x="0" y="10"/>
                      <a:pt x="3" y="12"/>
                    </a:cubicBezTo>
                    <a:cubicBezTo>
                      <a:pt x="4" y="13"/>
                      <a:pt x="4" y="13"/>
                      <a:pt x="6" y="13"/>
                    </a:cubicBezTo>
                    <a:cubicBezTo>
                      <a:pt x="7" y="13"/>
                      <a:pt x="6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230">
                <a:extLst>
                  <a:ext uri="{FF2B5EF4-FFF2-40B4-BE49-F238E27FC236}">
                    <a16:creationId xmlns:a16="http://schemas.microsoft.com/office/drawing/2014/main" id="{94C62719-FB82-4D4B-81C6-7F46F3A44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144963"/>
                <a:ext cx="7938" cy="31750"/>
              </a:xfrm>
              <a:custGeom>
                <a:avLst/>
                <a:gdLst>
                  <a:gd name="T0" fmla="*/ 8 w 12"/>
                  <a:gd name="T1" fmla="*/ 11 h 22"/>
                  <a:gd name="T2" fmla="*/ 7 w 12"/>
                  <a:gd name="T3" fmla="*/ 3 h 22"/>
                  <a:gd name="T4" fmla="*/ 0 w 12"/>
                  <a:gd name="T5" fmla="*/ 13 h 22"/>
                  <a:gd name="T6" fmla="*/ 4 w 12"/>
                  <a:gd name="T7" fmla="*/ 22 h 22"/>
                  <a:gd name="T8" fmla="*/ 8 w 1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8" y="11"/>
                    </a:moveTo>
                    <a:cubicBezTo>
                      <a:pt x="9" y="8"/>
                      <a:pt x="12" y="0"/>
                      <a:pt x="7" y="3"/>
                    </a:cubicBezTo>
                    <a:cubicBezTo>
                      <a:pt x="4" y="4"/>
                      <a:pt x="1" y="9"/>
                      <a:pt x="0" y="13"/>
                    </a:cubicBezTo>
                    <a:cubicBezTo>
                      <a:pt x="0" y="17"/>
                      <a:pt x="2" y="19"/>
                      <a:pt x="4" y="22"/>
                    </a:cubicBezTo>
                    <a:cubicBezTo>
                      <a:pt x="6" y="18"/>
                      <a:pt x="7" y="15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231">
                <a:extLst>
                  <a:ext uri="{FF2B5EF4-FFF2-40B4-BE49-F238E27FC236}">
                    <a16:creationId xmlns:a16="http://schemas.microsoft.com/office/drawing/2014/main" id="{7BADE37F-284C-4D0E-B3C4-BE35E4BA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800" y="4203700"/>
                <a:ext cx="17463" cy="50800"/>
              </a:xfrm>
              <a:custGeom>
                <a:avLst/>
                <a:gdLst>
                  <a:gd name="T0" fmla="*/ 2 w 25"/>
                  <a:gd name="T1" fmla="*/ 14 h 36"/>
                  <a:gd name="T2" fmla="*/ 2 w 25"/>
                  <a:gd name="T3" fmla="*/ 22 h 36"/>
                  <a:gd name="T4" fmla="*/ 6 w 25"/>
                  <a:gd name="T5" fmla="*/ 25 h 36"/>
                  <a:gd name="T6" fmla="*/ 8 w 25"/>
                  <a:gd name="T7" fmla="*/ 30 h 36"/>
                  <a:gd name="T8" fmla="*/ 12 w 25"/>
                  <a:gd name="T9" fmla="*/ 30 h 36"/>
                  <a:gd name="T10" fmla="*/ 14 w 25"/>
                  <a:gd name="T11" fmla="*/ 33 h 36"/>
                  <a:gd name="T12" fmla="*/ 15 w 25"/>
                  <a:gd name="T13" fmla="*/ 29 h 36"/>
                  <a:gd name="T14" fmla="*/ 18 w 25"/>
                  <a:gd name="T15" fmla="*/ 33 h 36"/>
                  <a:gd name="T16" fmla="*/ 23 w 25"/>
                  <a:gd name="T17" fmla="*/ 36 h 36"/>
                  <a:gd name="T18" fmla="*/ 21 w 25"/>
                  <a:gd name="T19" fmla="*/ 30 h 36"/>
                  <a:gd name="T20" fmla="*/ 23 w 25"/>
                  <a:gd name="T21" fmla="*/ 28 h 36"/>
                  <a:gd name="T22" fmla="*/ 21 w 25"/>
                  <a:gd name="T23" fmla="*/ 29 h 36"/>
                  <a:gd name="T24" fmla="*/ 18 w 25"/>
                  <a:gd name="T25" fmla="*/ 27 h 36"/>
                  <a:gd name="T26" fmla="*/ 15 w 25"/>
                  <a:gd name="T27" fmla="*/ 26 h 36"/>
                  <a:gd name="T28" fmla="*/ 13 w 25"/>
                  <a:gd name="T29" fmla="*/ 27 h 36"/>
                  <a:gd name="T30" fmla="*/ 10 w 25"/>
                  <a:gd name="T31" fmla="*/ 23 h 36"/>
                  <a:gd name="T32" fmla="*/ 11 w 25"/>
                  <a:gd name="T33" fmla="*/ 16 h 36"/>
                  <a:gd name="T34" fmla="*/ 13 w 25"/>
                  <a:gd name="T35" fmla="*/ 16 h 36"/>
                  <a:gd name="T36" fmla="*/ 14 w 25"/>
                  <a:gd name="T37" fmla="*/ 12 h 36"/>
                  <a:gd name="T38" fmla="*/ 13 w 25"/>
                  <a:gd name="T39" fmla="*/ 6 h 36"/>
                  <a:gd name="T40" fmla="*/ 13 w 25"/>
                  <a:gd name="T41" fmla="*/ 1 h 36"/>
                  <a:gd name="T42" fmla="*/ 8 w 25"/>
                  <a:gd name="T43" fmla="*/ 0 h 36"/>
                  <a:gd name="T44" fmla="*/ 4 w 25"/>
                  <a:gd name="T45" fmla="*/ 2 h 36"/>
                  <a:gd name="T46" fmla="*/ 3 w 25"/>
                  <a:gd name="T47" fmla="*/ 12 h 36"/>
                  <a:gd name="T48" fmla="*/ 4 w 25"/>
                  <a:gd name="T49" fmla="*/ 16 h 36"/>
                  <a:gd name="T50" fmla="*/ 2 w 25"/>
                  <a:gd name="T5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6">
                    <a:moveTo>
                      <a:pt x="2" y="14"/>
                    </a:moveTo>
                    <a:cubicBezTo>
                      <a:pt x="0" y="16"/>
                      <a:pt x="2" y="19"/>
                      <a:pt x="2" y="22"/>
                    </a:cubicBezTo>
                    <a:cubicBezTo>
                      <a:pt x="2" y="24"/>
                      <a:pt x="5" y="24"/>
                      <a:pt x="6" y="25"/>
                    </a:cubicBezTo>
                    <a:cubicBezTo>
                      <a:pt x="4" y="27"/>
                      <a:pt x="6" y="29"/>
                      <a:pt x="8" y="30"/>
                    </a:cubicBezTo>
                    <a:cubicBezTo>
                      <a:pt x="10" y="30"/>
                      <a:pt x="9" y="28"/>
                      <a:pt x="12" y="30"/>
                    </a:cubicBezTo>
                    <a:cubicBezTo>
                      <a:pt x="13" y="31"/>
                      <a:pt x="14" y="32"/>
                      <a:pt x="14" y="33"/>
                    </a:cubicBezTo>
                    <a:cubicBezTo>
                      <a:pt x="15" y="31"/>
                      <a:pt x="15" y="30"/>
                      <a:pt x="15" y="29"/>
                    </a:cubicBezTo>
                    <a:cubicBezTo>
                      <a:pt x="18" y="30"/>
                      <a:pt x="18" y="29"/>
                      <a:pt x="18" y="33"/>
                    </a:cubicBezTo>
                    <a:cubicBezTo>
                      <a:pt x="18" y="34"/>
                      <a:pt x="21" y="35"/>
                      <a:pt x="23" y="36"/>
                    </a:cubicBezTo>
                    <a:cubicBezTo>
                      <a:pt x="24" y="32"/>
                      <a:pt x="21" y="33"/>
                      <a:pt x="21" y="30"/>
                    </a:cubicBezTo>
                    <a:cubicBezTo>
                      <a:pt x="23" y="31"/>
                      <a:pt x="25" y="30"/>
                      <a:pt x="23" y="28"/>
                    </a:cubicBezTo>
                    <a:cubicBezTo>
                      <a:pt x="21" y="27"/>
                      <a:pt x="21" y="29"/>
                      <a:pt x="21" y="29"/>
                    </a:cubicBezTo>
                    <a:cubicBezTo>
                      <a:pt x="20" y="29"/>
                      <a:pt x="19" y="27"/>
                      <a:pt x="18" y="27"/>
                    </a:cubicBezTo>
                    <a:cubicBezTo>
                      <a:pt x="17" y="26"/>
                      <a:pt x="16" y="26"/>
                      <a:pt x="15" y="26"/>
                    </a:cubicBezTo>
                    <a:cubicBezTo>
                      <a:pt x="14" y="25"/>
                      <a:pt x="13" y="27"/>
                      <a:pt x="13" y="27"/>
                    </a:cubicBezTo>
                    <a:cubicBezTo>
                      <a:pt x="10" y="27"/>
                      <a:pt x="11" y="25"/>
                      <a:pt x="10" y="23"/>
                    </a:cubicBezTo>
                    <a:cubicBezTo>
                      <a:pt x="8" y="18"/>
                      <a:pt x="11" y="20"/>
                      <a:pt x="11" y="16"/>
                    </a:cubicBezTo>
                    <a:cubicBezTo>
                      <a:pt x="11" y="15"/>
                      <a:pt x="12" y="16"/>
                      <a:pt x="13" y="16"/>
                    </a:cubicBezTo>
                    <a:cubicBezTo>
                      <a:pt x="13" y="15"/>
                      <a:pt x="13" y="14"/>
                      <a:pt x="14" y="12"/>
                    </a:cubicBezTo>
                    <a:cubicBezTo>
                      <a:pt x="14" y="8"/>
                      <a:pt x="13" y="10"/>
                      <a:pt x="13" y="6"/>
                    </a:cubicBezTo>
                    <a:cubicBezTo>
                      <a:pt x="13" y="4"/>
                      <a:pt x="14" y="4"/>
                      <a:pt x="13" y="1"/>
                    </a:cubicBezTo>
                    <a:cubicBezTo>
                      <a:pt x="9" y="3"/>
                      <a:pt x="11" y="1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4" y="5"/>
                      <a:pt x="4" y="8"/>
                      <a:pt x="3" y="12"/>
                    </a:cubicBezTo>
                    <a:cubicBezTo>
                      <a:pt x="3" y="13"/>
                      <a:pt x="4" y="14"/>
                      <a:pt x="4" y="16"/>
                    </a:cubicBezTo>
                    <a:cubicBezTo>
                      <a:pt x="3" y="15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232">
                <a:extLst>
                  <a:ext uri="{FF2B5EF4-FFF2-40B4-BE49-F238E27FC236}">
                    <a16:creationId xmlns:a16="http://schemas.microsoft.com/office/drawing/2014/main" id="{D0CC2974-9788-43E1-A2B5-CCF1BE5A1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4264025"/>
                <a:ext cx="9525" cy="25400"/>
              </a:xfrm>
              <a:custGeom>
                <a:avLst/>
                <a:gdLst>
                  <a:gd name="T0" fmla="*/ 11 w 13"/>
                  <a:gd name="T1" fmla="*/ 0 h 19"/>
                  <a:gd name="T2" fmla="*/ 7 w 13"/>
                  <a:gd name="T3" fmla="*/ 10 h 19"/>
                  <a:gd name="T4" fmla="*/ 0 w 13"/>
                  <a:gd name="T5" fmla="*/ 19 h 19"/>
                  <a:gd name="T6" fmla="*/ 9 w 13"/>
                  <a:gd name="T7" fmla="*/ 10 h 19"/>
                  <a:gd name="T8" fmla="*/ 12 w 13"/>
                  <a:gd name="T9" fmla="*/ 6 h 19"/>
                  <a:gd name="T10" fmla="*/ 12 w 13"/>
                  <a:gd name="T11" fmla="*/ 1 h 19"/>
                  <a:gd name="T12" fmla="*/ 11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11" y="0"/>
                    </a:moveTo>
                    <a:cubicBezTo>
                      <a:pt x="10" y="5"/>
                      <a:pt x="9" y="7"/>
                      <a:pt x="7" y="10"/>
                    </a:cubicBezTo>
                    <a:cubicBezTo>
                      <a:pt x="4" y="13"/>
                      <a:pt x="2" y="15"/>
                      <a:pt x="0" y="19"/>
                    </a:cubicBezTo>
                    <a:cubicBezTo>
                      <a:pt x="4" y="16"/>
                      <a:pt x="7" y="16"/>
                      <a:pt x="9" y="10"/>
                    </a:cubicBezTo>
                    <a:cubicBezTo>
                      <a:pt x="9" y="9"/>
                      <a:pt x="12" y="8"/>
                      <a:pt x="12" y="6"/>
                    </a:cubicBezTo>
                    <a:cubicBezTo>
                      <a:pt x="13" y="6"/>
                      <a:pt x="12" y="3"/>
                      <a:pt x="12" y="1"/>
                    </a:cubicBezTo>
                    <a:cubicBezTo>
                      <a:pt x="12" y="1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233">
                <a:extLst>
                  <a:ext uri="{FF2B5EF4-FFF2-40B4-BE49-F238E27FC236}">
                    <a16:creationId xmlns:a16="http://schemas.microsoft.com/office/drawing/2014/main" id="{41BF9DA8-94C3-48DC-8FC1-23E5C0D91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4300538"/>
                <a:ext cx="36513" cy="90488"/>
              </a:xfrm>
              <a:custGeom>
                <a:avLst/>
                <a:gdLst>
                  <a:gd name="T0" fmla="*/ 37 w 52"/>
                  <a:gd name="T1" fmla="*/ 65 h 65"/>
                  <a:gd name="T2" fmla="*/ 37 w 52"/>
                  <a:gd name="T3" fmla="*/ 54 h 65"/>
                  <a:gd name="T4" fmla="*/ 40 w 52"/>
                  <a:gd name="T5" fmla="*/ 48 h 65"/>
                  <a:gd name="T6" fmla="*/ 43 w 52"/>
                  <a:gd name="T7" fmla="*/ 41 h 65"/>
                  <a:gd name="T8" fmla="*/ 46 w 52"/>
                  <a:gd name="T9" fmla="*/ 36 h 65"/>
                  <a:gd name="T10" fmla="*/ 48 w 52"/>
                  <a:gd name="T11" fmla="*/ 33 h 65"/>
                  <a:gd name="T12" fmla="*/ 45 w 52"/>
                  <a:gd name="T13" fmla="*/ 29 h 65"/>
                  <a:gd name="T14" fmla="*/ 45 w 52"/>
                  <a:gd name="T15" fmla="*/ 27 h 65"/>
                  <a:gd name="T16" fmla="*/ 43 w 52"/>
                  <a:gd name="T17" fmla="*/ 18 h 65"/>
                  <a:gd name="T18" fmla="*/ 48 w 52"/>
                  <a:gd name="T19" fmla="*/ 15 h 65"/>
                  <a:gd name="T20" fmla="*/ 46 w 52"/>
                  <a:gd name="T21" fmla="*/ 13 h 65"/>
                  <a:gd name="T22" fmla="*/ 52 w 52"/>
                  <a:gd name="T23" fmla="*/ 11 h 65"/>
                  <a:gd name="T24" fmla="*/ 48 w 52"/>
                  <a:gd name="T25" fmla="*/ 9 h 65"/>
                  <a:gd name="T26" fmla="*/ 46 w 52"/>
                  <a:gd name="T27" fmla="*/ 6 h 65"/>
                  <a:gd name="T28" fmla="*/ 39 w 52"/>
                  <a:gd name="T29" fmla="*/ 0 h 65"/>
                  <a:gd name="T30" fmla="*/ 34 w 52"/>
                  <a:gd name="T31" fmla="*/ 8 h 65"/>
                  <a:gd name="T32" fmla="*/ 31 w 52"/>
                  <a:gd name="T33" fmla="*/ 13 h 65"/>
                  <a:gd name="T34" fmla="*/ 24 w 52"/>
                  <a:gd name="T35" fmla="*/ 17 h 65"/>
                  <a:gd name="T36" fmla="*/ 19 w 52"/>
                  <a:gd name="T37" fmla="*/ 23 h 65"/>
                  <a:gd name="T38" fmla="*/ 13 w 52"/>
                  <a:gd name="T39" fmla="*/ 27 h 65"/>
                  <a:gd name="T40" fmla="*/ 13 w 52"/>
                  <a:gd name="T41" fmla="*/ 34 h 65"/>
                  <a:gd name="T42" fmla="*/ 4 w 52"/>
                  <a:gd name="T43" fmla="*/ 29 h 65"/>
                  <a:gd name="T44" fmla="*/ 1 w 52"/>
                  <a:gd name="T45" fmla="*/ 31 h 65"/>
                  <a:gd name="T46" fmla="*/ 1 w 52"/>
                  <a:gd name="T47" fmla="*/ 38 h 65"/>
                  <a:gd name="T48" fmla="*/ 2 w 52"/>
                  <a:gd name="T49" fmla="*/ 41 h 65"/>
                  <a:gd name="T50" fmla="*/ 1 w 52"/>
                  <a:gd name="T51" fmla="*/ 43 h 65"/>
                  <a:gd name="T52" fmla="*/ 2 w 52"/>
                  <a:gd name="T53" fmla="*/ 46 h 65"/>
                  <a:gd name="T54" fmla="*/ 2 w 52"/>
                  <a:gd name="T55" fmla="*/ 48 h 65"/>
                  <a:gd name="T56" fmla="*/ 4 w 52"/>
                  <a:gd name="T57" fmla="*/ 46 h 65"/>
                  <a:gd name="T58" fmla="*/ 7 w 52"/>
                  <a:gd name="T59" fmla="*/ 57 h 65"/>
                  <a:gd name="T60" fmla="*/ 14 w 52"/>
                  <a:gd name="T61" fmla="*/ 57 h 65"/>
                  <a:gd name="T62" fmla="*/ 15 w 52"/>
                  <a:gd name="T63" fmla="*/ 61 h 65"/>
                  <a:gd name="T64" fmla="*/ 24 w 52"/>
                  <a:gd name="T65" fmla="*/ 61 h 65"/>
                  <a:gd name="T66" fmla="*/ 27 w 52"/>
                  <a:gd name="T67" fmla="*/ 61 h 65"/>
                  <a:gd name="T68" fmla="*/ 29 w 52"/>
                  <a:gd name="T69" fmla="*/ 65 h 65"/>
                  <a:gd name="T70" fmla="*/ 36 w 52"/>
                  <a:gd name="T71" fmla="*/ 61 h 65"/>
                  <a:gd name="T72" fmla="*/ 37 w 52"/>
                  <a:gd name="T7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" h="65">
                    <a:moveTo>
                      <a:pt x="37" y="65"/>
                    </a:moveTo>
                    <a:cubicBezTo>
                      <a:pt x="37" y="61"/>
                      <a:pt x="37" y="57"/>
                      <a:pt x="37" y="54"/>
                    </a:cubicBezTo>
                    <a:cubicBezTo>
                      <a:pt x="37" y="50"/>
                      <a:pt x="38" y="50"/>
                      <a:pt x="40" y="48"/>
                    </a:cubicBezTo>
                    <a:cubicBezTo>
                      <a:pt x="43" y="46"/>
                      <a:pt x="43" y="46"/>
                      <a:pt x="43" y="41"/>
                    </a:cubicBezTo>
                    <a:cubicBezTo>
                      <a:pt x="43" y="39"/>
                      <a:pt x="44" y="36"/>
                      <a:pt x="46" y="36"/>
                    </a:cubicBezTo>
                    <a:cubicBezTo>
                      <a:pt x="50" y="36"/>
                      <a:pt x="51" y="36"/>
                      <a:pt x="48" y="33"/>
                    </a:cubicBezTo>
                    <a:cubicBezTo>
                      <a:pt x="47" y="32"/>
                      <a:pt x="45" y="31"/>
                      <a:pt x="45" y="29"/>
                    </a:cubicBezTo>
                    <a:cubicBezTo>
                      <a:pt x="45" y="29"/>
                      <a:pt x="45" y="27"/>
                      <a:pt x="45" y="27"/>
                    </a:cubicBezTo>
                    <a:cubicBezTo>
                      <a:pt x="44" y="23"/>
                      <a:pt x="42" y="23"/>
                      <a:pt x="43" y="18"/>
                    </a:cubicBezTo>
                    <a:cubicBezTo>
                      <a:pt x="43" y="16"/>
                      <a:pt x="47" y="16"/>
                      <a:pt x="48" y="15"/>
                    </a:cubicBezTo>
                    <a:cubicBezTo>
                      <a:pt x="48" y="15"/>
                      <a:pt x="47" y="13"/>
                      <a:pt x="46" y="13"/>
                    </a:cubicBezTo>
                    <a:cubicBezTo>
                      <a:pt x="48" y="12"/>
                      <a:pt x="50" y="11"/>
                      <a:pt x="52" y="11"/>
                    </a:cubicBezTo>
                    <a:cubicBezTo>
                      <a:pt x="51" y="9"/>
                      <a:pt x="50" y="9"/>
                      <a:pt x="48" y="9"/>
                    </a:cubicBezTo>
                    <a:cubicBezTo>
                      <a:pt x="47" y="9"/>
                      <a:pt x="46" y="7"/>
                      <a:pt x="46" y="6"/>
                    </a:cubicBezTo>
                    <a:cubicBezTo>
                      <a:pt x="45" y="4"/>
                      <a:pt x="41" y="0"/>
                      <a:pt x="39" y="0"/>
                    </a:cubicBezTo>
                    <a:cubicBezTo>
                      <a:pt x="38" y="1"/>
                      <a:pt x="34" y="7"/>
                      <a:pt x="34" y="8"/>
                    </a:cubicBezTo>
                    <a:cubicBezTo>
                      <a:pt x="32" y="11"/>
                      <a:pt x="33" y="13"/>
                      <a:pt x="31" y="13"/>
                    </a:cubicBezTo>
                    <a:cubicBezTo>
                      <a:pt x="27" y="14"/>
                      <a:pt x="26" y="14"/>
                      <a:pt x="24" y="17"/>
                    </a:cubicBezTo>
                    <a:cubicBezTo>
                      <a:pt x="23" y="20"/>
                      <a:pt x="22" y="23"/>
                      <a:pt x="19" y="23"/>
                    </a:cubicBezTo>
                    <a:cubicBezTo>
                      <a:pt x="17" y="24"/>
                      <a:pt x="14" y="24"/>
                      <a:pt x="13" y="27"/>
                    </a:cubicBezTo>
                    <a:cubicBezTo>
                      <a:pt x="11" y="31"/>
                      <a:pt x="10" y="31"/>
                      <a:pt x="13" y="34"/>
                    </a:cubicBezTo>
                    <a:cubicBezTo>
                      <a:pt x="10" y="33"/>
                      <a:pt x="5" y="33"/>
                      <a:pt x="4" y="29"/>
                    </a:cubicBezTo>
                    <a:cubicBezTo>
                      <a:pt x="3" y="29"/>
                      <a:pt x="2" y="31"/>
                      <a:pt x="1" y="31"/>
                    </a:cubicBezTo>
                    <a:cubicBezTo>
                      <a:pt x="1" y="34"/>
                      <a:pt x="1" y="36"/>
                      <a:pt x="1" y="38"/>
                    </a:cubicBezTo>
                    <a:cubicBezTo>
                      <a:pt x="0" y="39"/>
                      <a:pt x="2" y="40"/>
                      <a:pt x="2" y="41"/>
                    </a:cubicBezTo>
                    <a:cubicBezTo>
                      <a:pt x="2" y="42"/>
                      <a:pt x="1" y="42"/>
                      <a:pt x="1" y="43"/>
                    </a:cubicBezTo>
                    <a:cubicBezTo>
                      <a:pt x="1" y="44"/>
                      <a:pt x="2" y="45"/>
                      <a:pt x="2" y="46"/>
                    </a:cubicBezTo>
                    <a:cubicBezTo>
                      <a:pt x="2" y="47"/>
                      <a:pt x="3" y="46"/>
                      <a:pt x="2" y="48"/>
                    </a:cubicBezTo>
                    <a:cubicBezTo>
                      <a:pt x="4" y="47"/>
                      <a:pt x="4" y="48"/>
                      <a:pt x="4" y="46"/>
                    </a:cubicBezTo>
                    <a:cubicBezTo>
                      <a:pt x="7" y="49"/>
                      <a:pt x="6" y="54"/>
                      <a:pt x="7" y="57"/>
                    </a:cubicBezTo>
                    <a:cubicBezTo>
                      <a:pt x="7" y="61"/>
                      <a:pt x="13" y="58"/>
                      <a:pt x="14" y="57"/>
                    </a:cubicBezTo>
                    <a:cubicBezTo>
                      <a:pt x="15" y="58"/>
                      <a:pt x="15" y="60"/>
                      <a:pt x="15" y="61"/>
                    </a:cubicBezTo>
                    <a:cubicBezTo>
                      <a:pt x="19" y="59"/>
                      <a:pt x="20" y="58"/>
                      <a:pt x="24" y="61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8" y="61"/>
                      <a:pt x="29" y="64"/>
                      <a:pt x="29" y="65"/>
                    </a:cubicBezTo>
                    <a:cubicBezTo>
                      <a:pt x="31" y="64"/>
                      <a:pt x="33" y="63"/>
                      <a:pt x="36" y="61"/>
                    </a:cubicBezTo>
                    <a:cubicBezTo>
                      <a:pt x="35" y="63"/>
                      <a:pt x="35" y="65"/>
                      <a:pt x="3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234">
                <a:extLst>
                  <a:ext uri="{FF2B5EF4-FFF2-40B4-BE49-F238E27FC236}">
                    <a16:creationId xmlns:a16="http://schemas.microsoft.com/office/drawing/2014/main" id="{6AB4FA8E-EF66-4181-9C3D-90AD74FE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600450"/>
                <a:ext cx="14288" cy="22225"/>
              </a:xfrm>
              <a:custGeom>
                <a:avLst/>
                <a:gdLst>
                  <a:gd name="T0" fmla="*/ 10 w 20"/>
                  <a:gd name="T1" fmla="*/ 13 h 16"/>
                  <a:gd name="T2" fmla="*/ 20 w 20"/>
                  <a:gd name="T3" fmla="*/ 15 h 16"/>
                  <a:gd name="T4" fmla="*/ 15 w 20"/>
                  <a:gd name="T5" fmla="*/ 9 h 16"/>
                  <a:gd name="T6" fmla="*/ 9 w 20"/>
                  <a:gd name="T7" fmla="*/ 6 h 16"/>
                  <a:gd name="T8" fmla="*/ 4 w 20"/>
                  <a:gd name="T9" fmla="*/ 2 h 16"/>
                  <a:gd name="T10" fmla="*/ 6 w 20"/>
                  <a:gd name="T11" fmla="*/ 8 h 16"/>
                  <a:gd name="T12" fmla="*/ 0 w 20"/>
                  <a:gd name="T13" fmla="*/ 13 h 16"/>
                  <a:gd name="T14" fmla="*/ 10 w 20"/>
                  <a:gd name="T1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6">
                    <a:moveTo>
                      <a:pt x="10" y="13"/>
                    </a:moveTo>
                    <a:cubicBezTo>
                      <a:pt x="13" y="16"/>
                      <a:pt x="15" y="15"/>
                      <a:pt x="20" y="15"/>
                    </a:cubicBezTo>
                    <a:cubicBezTo>
                      <a:pt x="19" y="11"/>
                      <a:pt x="19" y="11"/>
                      <a:pt x="15" y="9"/>
                    </a:cubicBezTo>
                    <a:cubicBezTo>
                      <a:pt x="15" y="8"/>
                      <a:pt x="9" y="6"/>
                      <a:pt x="9" y="6"/>
                    </a:cubicBezTo>
                    <a:cubicBezTo>
                      <a:pt x="9" y="3"/>
                      <a:pt x="7" y="0"/>
                      <a:pt x="4" y="2"/>
                    </a:cubicBezTo>
                    <a:cubicBezTo>
                      <a:pt x="0" y="5"/>
                      <a:pt x="5" y="8"/>
                      <a:pt x="6" y="8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3" y="13"/>
                      <a:pt x="8" y="11"/>
                      <a:pt x="1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235">
                <a:extLst>
                  <a:ext uri="{FF2B5EF4-FFF2-40B4-BE49-F238E27FC236}">
                    <a16:creationId xmlns:a16="http://schemas.microsoft.com/office/drawing/2014/main" id="{A2DDEC50-A656-4AE4-96E6-08C2A7A6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3570288"/>
                <a:ext cx="30163" cy="28575"/>
              </a:xfrm>
              <a:custGeom>
                <a:avLst/>
                <a:gdLst>
                  <a:gd name="T0" fmla="*/ 5 w 42"/>
                  <a:gd name="T1" fmla="*/ 17 h 20"/>
                  <a:gd name="T2" fmla="*/ 10 w 42"/>
                  <a:gd name="T3" fmla="*/ 20 h 20"/>
                  <a:gd name="T4" fmla="*/ 15 w 42"/>
                  <a:gd name="T5" fmla="*/ 16 h 20"/>
                  <a:gd name="T6" fmla="*/ 25 w 42"/>
                  <a:gd name="T7" fmla="*/ 15 h 20"/>
                  <a:gd name="T8" fmla="*/ 29 w 42"/>
                  <a:gd name="T9" fmla="*/ 18 h 20"/>
                  <a:gd name="T10" fmla="*/ 34 w 42"/>
                  <a:gd name="T11" fmla="*/ 17 h 20"/>
                  <a:gd name="T12" fmla="*/ 32 w 42"/>
                  <a:gd name="T13" fmla="*/ 13 h 20"/>
                  <a:gd name="T14" fmla="*/ 38 w 42"/>
                  <a:gd name="T15" fmla="*/ 14 h 20"/>
                  <a:gd name="T16" fmla="*/ 42 w 42"/>
                  <a:gd name="T17" fmla="*/ 10 h 20"/>
                  <a:gd name="T18" fmla="*/ 27 w 42"/>
                  <a:gd name="T19" fmla="*/ 4 h 20"/>
                  <a:gd name="T20" fmla="*/ 22 w 42"/>
                  <a:gd name="T21" fmla="*/ 2 h 20"/>
                  <a:gd name="T22" fmla="*/ 21 w 42"/>
                  <a:gd name="T23" fmla="*/ 9 h 20"/>
                  <a:gd name="T24" fmla="*/ 7 w 42"/>
                  <a:gd name="T25" fmla="*/ 2 h 20"/>
                  <a:gd name="T26" fmla="*/ 1 w 42"/>
                  <a:gd name="T27" fmla="*/ 11 h 20"/>
                  <a:gd name="T28" fmla="*/ 5 w 42"/>
                  <a:gd name="T2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0">
                    <a:moveTo>
                      <a:pt x="5" y="17"/>
                    </a:moveTo>
                    <a:cubicBezTo>
                      <a:pt x="6" y="18"/>
                      <a:pt x="8" y="20"/>
                      <a:pt x="10" y="20"/>
                    </a:cubicBezTo>
                    <a:cubicBezTo>
                      <a:pt x="13" y="19"/>
                      <a:pt x="13" y="19"/>
                      <a:pt x="15" y="16"/>
                    </a:cubicBezTo>
                    <a:cubicBezTo>
                      <a:pt x="17" y="20"/>
                      <a:pt x="21" y="17"/>
                      <a:pt x="25" y="15"/>
                    </a:cubicBezTo>
                    <a:cubicBezTo>
                      <a:pt x="26" y="15"/>
                      <a:pt x="27" y="19"/>
                      <a:pt x="29" y="18"/>
                    </a:cubicBezTo>
                    <a:cubicBezTo>
                      <a:pt x="31" y="18"/>
                      <a:pt x="32" y="17"/>
                      <a:pt x="34" y="17"/>
                    </a:cubicBezTo>
                    <a:cubicBezTo>
                      <a:pt x="33" y="16"/>
                      <a:pt x="33" y="15"/>
                      <a:pt x="32" y="13"/>
                    </a:cubicBezTo>
                    <a:cubicBezTo>
                      <a:pt x="34" y="15"/>
                      <a:pt x="35" y="15"/>
                      <a:pt x="38" y="14"/>
                    </a:cubicBezTo>
                    <a:cubicBezTo>
                      <a:pt x="40" y="13"/>
                      <a:pt x="41" y="12"/>
                      <a:pt x="42" y="10"/>
                    </a:cubicBezTo>
                    <a:cubicBezTo>
                      <a:pt x="37" y="8"/>
                      <a:pt x="32" y="6"/>
                      <a:pt x="27" y="4"/>
                    </a:cubicBezTo>
                    <a:cubicBezTo>
                      <a:pt x="26" y="3"/>
                      <a:pt x="24" y="2"/>
                      <a:pt x="22" y="2"/>
                    </a:cubicBezTo>
                    <a:cubicBezTo>
                      <a:pt x="19" y="4"/>
                      <a:pt x="20" y="5"/>
                      <a:pt x="21" y="9"/>
                    </a:cubicBezTo>
                    <a:cubicBezTo>
                      <a:pt x="17" y="6"/>
                      <a:pt x="10" y="0"/>
                      <a:pt x="7" y="2"/>
                    </a:cubicBezTo>
                    <a:cubicBezTo>
                      <a:pt x="4" y="5"/>
                      <a:pt x="2" y="6"/>
                      <a:pt x="1" y="11"/>
                    </a:cubicBezTo>
                    <a:cubicBezTo>
                      <a:pt x="0" y="13"/>
                      <a:pt x="3" y="15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236">
                <a:extLst>
                  <a:ext uri="{FF2B5EF4-FFF2-40B4-BE49-F238E27FC236}">
                    <a16:creationId xmlns:a16="http://schemas.microsoft.com/office/drawing/2014/main" id="{45514400-A777-4B19-BF64-4E30FF4A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288" y="3579813"/>
                <a:ext cx="17463" cy="19050"/>
              </a:xfrm>
              <a:custGeom>
                <a:avLst/>
                <a:gdLst>
                  <a:gd name="T0" fmla="*/ 9 w 24"/>
                  <a:gd name="T1" fmla="*/ 13 h 14"/>
                  <a:gd name="T2" fmla="*/ 24 w 24"/>
                  <a:gd name="T3" fmla="*/ 11 h 14"/>
                  <a:gd name="T4" fmla="*/ 24 w 24"/>
                  <a:gd name="T5" fmla="*/ 8 h 14"/>
                  <a:gd name="T6" fmla="*/ 21 w 24"/>
                  <a:gd name="T7" fmla="*/ 7 h 14"/>
                  <a:gd name="T8" fmla="*/ 14 w 24"/>
                  <a:gd name="T9" fmla="*/ 7 h 14"/>
                  <a:gd name="T10" fmla="*/ 14 w 24"/>
                  <a:gd name="T11" fmla="*/ 5 h 14"/>
                  <a:gd name="T12" fmla="*/ 6 w 24"/>
                  <a:gd name="T13" fmla="*/ 6 h 14"/>
                  <a:gd name="T14" fmla="*/ 0 w 24"/>
                  <a:gd name="T15" fmla="*/ 7 h 14"/>
                  <a:gd name="T16" fmla="*/ 9 w 24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9" y="13"/>
                    </a:moveTo>
                    <a:cubicBezTo>
                      <a:pt x="14" y="14"/>
                      <a:pt x="18" y="13"/>
                      <a:pt x="24" y="11"/>
                    </a:cubicBezTo>
                    <a:cubicBezTo>
                      <a:pt x="24" y="11"/>
                      <a:pt x="24" y="8"/>
                      <a:pt x="24" y="8"/>
                    </a:cubicBezTo>
                    <a:cubicBezTo>
                      <a:pt x="24" y="7"/>
                      <a:pt x="21" y="7"/>
                      <a:pt x="21" y="7"/>
                    </a:cubicBezTo>
                    <a:cubicBezTo>
                      <a:pt x="17" y="6"/>
                      <a:pt x="16" y="6"/>
                      <a:pt x="14" y="7"/>
                    </a:cubicBezTo>
                    <a:cubicBezTo>
                      <a:pt x="14" y="7"/>
                      <a:pt x="13" y="5"/>
                      <a:pt x="14" y="5"/>
                    </a:cubicBezTo>
                    <a:cubicBezTo>
                      <a:pt x="11" y="5"/>
                      <a:pt x="9" y="4"/>
                      <a:pt x="6" y="6"/>
                    </a:cubicBezTo>
                    <a:cubicBezTo>
                      <a:pt x="6" y="0"/>
                      <a:pt x="0" y="4"/>
                      <a:pt x="0" y="7"/>
                    </a:cubicBezTo>
                    <a:cubicBezTo>
                      <a:pt x="1" y="9"/>
                      <a:pt x="7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237">
                <a:extLst>
                  <a:ext uri="{FF2B5EF4-FFF2-40B4-BE49-F238E27FC236}">
                    <a16:creationId xmlns:a16="http://schemas.microsoft.com/office/drawing/2014/main" id="{5A6A0359-4491-45EE-A44F-FAAA20AD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752850"/>
                <a:ext cx="11113" cy="14288"/>
              </a:xfrm>
              <a:custGeom>
                <a:avLst/>
                <a:gdLst>
                  <a:gd name="T0" fmla="*/ 1 w 17"/>
                  <a:gd name="T1" fmla="*/ 1 h 10"/>
                  <a:gd name="T2" fmla="*/ 2 w 17"/>
                  <a:gd name="T3" fmla="*/ 5 h 10"/>
                  <a:gd name="T4" fmla="*/ 10 w 17"/>
                  <a:gd name="T5" fmla="*/ 6 h 10"/>
                  <a:gd name="T6" fmla="*/ 17 w 17"/>
                  <a:gd name="T7" fmla="*/ 5 h 10"/>
                  <a:gd name="T8" fmla="*/ 8 w 17"/>
                  <a:gd name="T9" fmla="*/ 1 h 10"/>
                  <a:gd name="T10" fmla="*/ 1 w 17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" y="1"/>
                    </a:moveTo>
                    <a:cubicBezTo>
                      <a:pt x="0" y="2"/>
                      <a:pt x="1" y="5"/>
                      <a:pt x="2" y="5"/>
                    </a:cubicBezTo>
                    <a:cubicBezTo>
                      <a:pt x="5" y="7"/>
                      <a:pt x="8" y="4"/>
                      <a:pt x="10" y="6"/>
                    </a:cubicBezTo>
                    <a:cubicBezTo>
                      <a:pt x="12" y="9"/>
                      <a:pt x="15" y="10"/>
                      <a:pt x="17" y="5"/>
                    </a:cubicBezTo>
                    <a:cubicBezTo>
                      <a:pt x="14" y="4"/>
                      <a:pt x="11" y="1"/>
                      <a:pt x="8" y="1"/>
                    </a:cubicBezTo>
                    <a:cubicBezTo>
                      <a:pt x="7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238">
                <a:extLst>
                  <a:ext uri="{FF2B5EF4-FFF2-40B4-BE49-F238E27FC236}">
                    <a16:creationId xmlns:a16="http://schemas.microsoft.com/office/drawing/2014/main" id="{26C83F95-6CFD-40CB-B29D-6FEE84336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644900"/>
                <a:ext cx="14288" cy="14288"/>
              </a:xfrm>
              <a:custGeom>
                <a:avLst/>
                <a:gdLst>
                  <a:gd name="T0" fmla="*/ 8 w 22"/>
                  <a:gd name="T1" fmla="*/ 8 h 10"/>
                  <a:gd name="T2" fmla="*/ 12 w 22"/>
                  <a:gd name="T3" fmla="*/ 9 h 10"/>
                  <a:gd name="T4" fmla="*/ 22 w 22"/>
                  <a:gd name="T5" fmla="*/ 4 h 10"/>
                  <a:gd name="T6" fmla="*/ 17 w 22"/>
                  <a:gd name="T7" fmla="*/ 1 h 10"/>
                  <a:gd name="T8" fmla="*/ 8 w 22"/>
                  <a:gd name="T9" fmla="*/ 0 h 10"/>
                  <a:gd name="T10" fmla="*/ 1 w 22"/>
                  <a:gd name="T11" fmla="*/ 3 h 10"/>
                  <a:gd name="T12" fmla="*/ 2 w 22"/>
                  <a:gd name="T13" fmla="*/ 10 h 10"/>
                  <a:gd name="T14" fmla="*/ 8 w 22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0">
                    <a:moveTo>
                      <a:pt x="8" y="8"/>
                    </a:moveTo>
                    <a:cubicBezTo>
                      <a:pt x="10" y="8"/>
                      <a:pt x="10" y="9"/>
                      <a:pt x="12" y="9"/>
                    </a:cubicBezTo>
                    <a:cubicBezTo>
                      <a:pt x="16" y="7"/>
                      <a:pt x="19" y="8"/>
                      <a:pt x="22" y="4"/>
                    </a:cubicBezTo>
                    <a:cubicBezTo>
                      <a:pt x="20" y="3"/>
                      <a:pt x="19" y="1"/>
                      <a:pt x="17" y="1"/>
                    </a:cubicBezTo>
                    <a:cubicBezTo>
                      <a:pt x="14" y="0"/>
                      <a:pt x="11" y="0"/>
                      <a:pt x="8" y="0"/>
                    </a:cubicBezTo>
                    <a:cubicBezTo>
                      <a:pt x="6" y="0"/>
                      <a:pt x="3" y="2"/>
                      <a:pt x="1" y="3"/>
                    </a:cubicBezTo>
                    <a:cubicBezTo>
                      <a:pt x="0" y="3"/>
                      <a:pt x="2" y="10"/>
                      <a:pt x="2" y="10"/>
                    </a:cubicBezTo>
                    <a:cubicBezTo>
                      <a:pt x="4" y="10"/>
                      <a:pt x="6" y="9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239">
                <a:extLst>
                  <a:ext uri="{FF2B5EF4-FFF2-40B4-BE49-F238E27FC236}">
                    <a16:creationId xmlns:a16="http://schemas.microsoft.com/office/drawing/2014/main" id="{3A249FD5-B30C-484C-9481-28519F49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3546475"/>
                <a:ext cx="504825" cy="801688"/>
              </a:xfrm>
              <a:custGeom>
                <a:avLst/>
                <a:gdLst>
                  <a:gd name="T0" fmla="*/ 32 w 719"/>
                  <a:gd name="T1" fmla="*/ 283 h 570"/>
                  <a:gd name="T2" fmla="*/ 43 w 719"/>
                  <a:gd name="T3" fmla="*/ 303 h 570"/>
                  <a:gd name="T4" fmla="*/ 29 w 719"/>
                  <a:gd name="T5" fmla="*/ 301 h 570"/>
                  <a:gd name="T6" fmla="*/ 45 w 719"/>
                  <a:gd name="T7" fmla="*/ 318 h 570"/>
                  <a:gd name="T8" fmla="*/ 43 w 719"/>
                  <a:gd name="T9" fmla="*/ 333 h 570"/>
                  <a:gd name="T10" fmla="*/ 80 w 719"/>
                  <a:gd name="T11" fmla="*/ 353 h 570"/>
                  <a:gd name="T12" fmla="*/ 109 w 719"/>
                  <a:gd name="T13" fmla="*/ 428 h 570"/>
                  <a:gd name="T14" fmla="*/ 128 w 719"/>
                  <a:gd name="T15" fmla="*/ 455 h 570"/>
                  <a:gd name="T16" fmla="*/ 144 w 719"/>
                  <a:gd name="T17" fmla="*/ 491 h 570"/>
                  <a:gd name="T18" fmla="*/ 174 w 719"/>
                  <a:gd name="T19" fmla="*/ 537 h 570"/>
                  <a:gd name="T20" fmla="*/ 176 w 719"/>
                  <a:gd name="T21" fmla="*/ 492 h 570"/>
                  <a:gd name="T22" fmla="*/ 208 w 719"/>
                  <a:gd name="T23" fmla="*/ 451 h 570"/>
                  <a:gd name="T24" fmla="*/ 246 w 719"/>
                  <a:gd name="T25" fmla="*/ 472 h 570"/>
                  <a:gd name="T26" fmla="*/ 264 w 719"/>
                  <a:gd name="T27" fmla="*/ 501 h 570"/>
                  <a:gd name="T28" fmla="*/ 283 w 719"/>
                  <a:gd name="T29" fmla="*/ 563 h 570"/>
                  <a:gd name="T30" fmla="*/ 276 w 719"/>
                  <a:gd name="T31" fmla="*/ 534 h 570"/>
                  <a:gd name="T32" fmla="*/ 278 w 719"/>
                  <a:gd name="T33" fmla="*/ 499 h 570"/>
                  <a:gd name="T34" fmla="*/ 318 w 719"/>
                  <a:gd name="T35" fmla="*/ 509 h 570"/>
                  <a:gd name="T36" fmla="*/ 303 w 719"/>
                  <a:gd name="T37" fmla="*/ 459 h 570"/>
                  <a:gd name="T38" fmla="*/ 325 w 719"/>
                  <a:gd name="T39" fmla="*/ 455 h 570"/>
                  <a:gd name="T40" fmla="*/ 383 w 719"/>
                  <a:gd name="T41" fmla="*/ 400 h 570"/>
                  <a:gd name="T42" fmla="*/ 375 w 719"/>
                  <a:gd name="T43" fmla="*/ 374 h 570"/>
                  <a:gd name="T44" fmla="*/ 360 w 719"/>
                  <a:gd name="T45" fmla="*/ 341 h 570"/>
                  <a:gd name="T46" fmla="*/ 378 w 719"/>
                  <a:gd name="T47" fmla="*/ 342 h 570"/>
                  <a:gd name="T48" fmla="*/ 403 w 719"/>
                  <a:gd name="T49" fmla="*/ 347 h 570"/>
                  <a:gd name="T50" fmla="*/ 418 w 719"/>
                  <a:gd name="T51" fmla="*/ 358 h 570"/>
                  <a:gd name="T52" fmla="*/ 435 w 719"/>
                  <a:gd name="T53" fmla="*/ 314 h 570"/>
                  <a:gd name="T54" fmla="*/ 478 w 719"/>
                  <a:gd name="T55" fmla="*/ 239 h 570"/>
                  <a:gd name="T56" fmla="*/ 446 w 719"/>
                  <a:gd name="T57" fmla="*/ 224 h 570"/>
                  <a:gd name="T58" fmla="*/ 513 w 719"/>
                  <a:gd name="T59" fmla="*/ 187 h 570"/>
                  <a:gd name="T60" fmla="*/ 545 w 719"/>
                  <a:gd name="T61" fmla="*/ 187 h 570"/>
                  <a:gd name="T62" fmla="*/ 572 w 719"/>
                  <a:gd name="T63" fmla="*/ 175 h 570"/>
                  <a:gd name="T64" fmla="*/ 588 w 719"/>
                  <a:gd name="T65" fmla="*/ 171 h 570"/>
                  <a:gd name="T66" fmla="*/ 563 w 719"/>
                  <a:gd name="T67" fmla="*/ 244 h 570"/>
                  <a:gd name="T68" fmla="*/ 586 w 719"/>
                  <a:gd name="T69" fmla="*/ 212 h 570"/>
                  <a:gd name="T70" fmla="*/ 600 w 719"/>
                  <a:gd name="T71" fmla="*/ 178 h 570"/>
                  <a:gd name="T72" fmla="*/ 652 w 719"/>
                  <a:gd name="T73" fmla="*/ 158 h 570"/>
                  <a:gd name="T74" fmla="*/ 656 w 719"/>
                  <a:gd name="T75" fmla="*/ 140 h 570"/>
                  <a:gd name="T76" fmla="*/ 689 w 719"/>
                  <a:gd name="T77" fmla="*/ 138 h 570"/>
                  <a:gd name="T78" fmla="*/ 713 w 719"/>
                  <a:gd name="T79" fmla="*/ 132 h 570"/>
                  <a:gd name="T80" fmla="*/ 693 w 719"/>
                  <a:gd name="T81" fmla="*/ 116 h 570"/>
                  <a:gd name="T82" fmla="*/ 623 w 719"/>
                  <a:gd name="T83" fmla="*/ 98 h 570"/>
                  <a:gd name="T84" fmla="*/ 582 w 719"/>
                  <a:gd name="T85" fmla="*/ 92 h 570"/>
                  <a:gd name="T86" fmla="*/ 531 w 719"/>
                  <a:gd name="T87" fmla="*/ 78 h 570"/>
                  <a:gd name="T88" fmla="*/ 469 w 719"/>
                  <a:gd name="T89" fmla="*/ 63 h 570"/>
                  <a:gd name="T90" fmla="*/ 439 w 719"/>
                  <a:gd name="T91" fmla="*/ 70 h 570"/>
                  <a:gd name="T92" fmla="*/ 418 w 719"/>
                  <a:gd name="T93" fmla="*/ 55 h 570"/>
                  <a:gd name="T94" fmla="*/ 381 w 719"/>
                  <a:gd name="T95" fmla="*/ 56 h 570"/>
                  <a:gd name="T96" fmla="*/ 330 w 719"/>
                  <a:gd name="T97" fmla="*/ 44 h 570"/>
                  <a:gd name="T98" fmla="*/ 342 w 719"/>
                  <a:gd name="T99" fmla="*/ 24 h 570"/>
                  <a:gd name="T100" fmla="*/ 312 w 719"/>
                  <a:gd name="T101" fmla="*/ 16 h 570"/>
                  <a:gd name="T102" fmla="*/ 290 w 719"/>
                  <a:gd name="T103" fmla="*/ 2 h 570"/>
                  <a:gd name="T104" fmla="*/ 212 w 719"/>
                  <a:gd name="T105" fmla="*/ 32 h 570"/>
                  <a:gd name="T106" fmla="*/ 179 w 719"/>
                  <a:gd name="T107" fmla="*/ 61 h 570"/>
                  <a:gd name="T108" fmla="*/ 163 w 719"/>
                  <a:gd name="T109" fmla="*/ 64 h 570"/>
                  <a:gd name="T110" fmla="*/ 149 w 719"/>
                  <a:gd name="T111" fmla="*/ 58 h 570"/>
                  <a:gd name="T112" fmla="*/ 145 w 719"/>
                  <a:gd name="T113" fmla="*/ 96 h 570"/>
                  <a:gd name="T114" fmla="*/ 151 w 719"/>
                  <a:gd name="T115" fmla="*/ 100 h 570"/>
                  <a:gd name="T116" fmla="*/ 139 w 719"/>
                  <a:gd name="T117" fmla="*/ 113 h 570"/>
                  <a:gd name="T118" fmla="*/ 139 w 719"/>
                  <a:gd name="T119" fmla="*/ 59 h 570"/>
                  <a:gd name="T120" fmla="*/ 113 w 719"/>
                  <a:gd name="T121" fmla="*/ 82 h 570"/>
                  <a:gd name="T122" fmla="*/ 109 w 719"/>
                  <a:gd name="T123" fmla="*/ 97 h 570"/>
                  <a:gd name="T124" fmla="*/ 99 w 719"/>
                  <a:gd name="T125" fmla="*/ 251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9" h="570">
                    <a:moveTo>
                      <a:pt x="8" y="277"/>
                    </a:moveTo>
                    <a:cubicBezTo>
                      <a:pt x="13" y="281"/>
                      <a:pt x="16" y="288"/>
                      <a:pt x="17" y="292"/>
                    </a:cubicBezTo>
                    <a:cubicBezTo>
                      <a:pt x="18" y="292"/>
                      <a:pt x="22" y="291"/>
                      <a:pt x="22" y="289"/>
                    </a:cubicBezTo>
                    <a:cubicBezTo>
                      <a:pt x="23" y="285"/>
                      <a:pt x="23" y="287"/>
                      <a:pt x="27" y="286"/>
                    </a:cubicBezTo>
                    <a:cubicBezTo>
                      <a:pt x="29" y="285"/>
                      <a:pt x="31" y="283"/>
                      <a:pt x="32" y="283"/>
                    </a:cubicBezTo>
                    <a:cubicBezTo>
                      <a:pt x="34" y="285"/>
                      <a:pt x="37" y="287"/>
                      <a:pt x="39" y="285"/>
                    </a:cubicBezTo>
                    <a:cubicBezTo>
                      <a:pt x="40" y="283"/>
                      <a:pt x="42" y="287"/>
                      <a:pt x="42" y="288"/>
                    </a:cubicBezTo>
                    <a:cubicBezTo>
                      <a:pt x="43" y="290"/>
                      <a:pt x="42" y="293"/>
                      <a:pt x="41" y="295"/>
                    </a:cubicBezTo>
                    <a:cubicBezTo>
                      <a:pt x="45" y="296"/>
                      <a:pt x="46" y="293"/>
                      <a:pt x="48" y="298"/>
                    </a:cubicBezTo>
                    <a:cubicBezTo>
                      <a:pt x="45" y="298"/>
                      <a:pt x="44" y="300"/>
                      <a:pt x="43" y="303"/>
                    </a:cubicBezTo>
                    <a:cubicBezTo>
                      <a:pt x="42" y="300"/>
                      <a:pt x="44" y="298"/>
                      <a:pt x="46" y="298"/>
                    </a:cubicBezTo>
                    <a:cubicBezTo>
                      <a:pt x="43" y="296"/>
                      <a:pt x="39" y="296"/>
                      <a:pt x="36" y="295"/>
                    </a:cubicBezTo>
                    <a:cubicBezTo>
                      <a:pt x="35" y="295"/>
                      <a:pt x="33" y="296"/>
                      <a:pt x="32" y="298"/>
                    </a:cubicBezTo>
                    <a:cubicBezTo>
                      <a:pt x="30" y="300"/>
                      <a:pt x="32" y="300"/>
                      <a:pt x="34" y="302"/>
                    </a:cubicBezTo>
                    <a:cubicBezTo>
                      <a:pt x="32" y="304"/>
                      <a:pt x="30" y="300"/>
                      <a:pt x="29" y="301"/>
                    </a:cubicBezTo>
                    <a:cubicBezTo>
                      <a:pt x="26" y="302"/>
                      <a:pt x="32" y="304"/>
                      <a:pt x="32" y="304"/>
                    </a:cubicBezTo>
                    <a:cubicBezTo>
                      <a:pt x="32" y="306"/>
                      <a:pt x="32" y="310"/>
                      <a:pt x="32" y="312"/>
                    </a:cubicBezTo>
                    <a:cubicBezTo>
                      <a:pt x="34" y="313"/>
                      <a:pt x="37" y="314"/>
                      <a:pt x="39" y="315"/>
                    </a:cubicBezTo>
                    <a:cubicBezTo>
                      <a:pt x="37" y="319"/>
                      <a:pt x="38" y="321"/>
                      <a:pt x="40" y="325"/>
                    </a:cubicBezTo>
                    <a:cubicBezTo>
                      <a:pt x="40" y="323"/>
                      <a:pt x="41" y="316"/>
                      <a:pt x="45" y="318"/>
                    </a:cubicBezTo>
                    <a:cubicBezTo>
                      <a:pt x="46" y="319"/>
                      <a:pt x="46" y="322"/>
                      <a:pt x="47" y="323"/>
                    </a:cubicBezTo>
                    <a:cubicBezTo>
                      <a:pt x="48" y="325"/>
                      <a:pt x="50" y="325"/>
                      <a:pt x="50" y="328"/>
                    </a:cubicBezTo>
                    <a:cubicBezTo>
                      <a:pt x="48" y="329"/>
                      <a:pt x="40" y="327"/>
                      <a:pt x="40" y="327"/>
                    </a:cubicBezTo>
                    <a:cubicBezTo>
                      <a:pt x="39" y="329"/>
                      <a:pt x="39" y="331"/>
                      <a:pt x="40" y="333"/>
                    </a:cubicBezTo>
                    <a:cubicBezTo>
                      <a:pt x="41" y="333"/>
                      <a:pt x="43" y="333"/>
                      <a:pt x="43" y="333"/>
                    </a:cubicBezTo>
                    <a:cubicBezTo>
                      <a:pt x="43" y="334"/>
                      <a:pt x="44" y="335"/>
                      <a:pt x="44" y="337"/>
                    </a:cubicBezTo>
                    <a:cubicBezTo>
                      <a:pt x="43" y="337"/>
                      <a:pt x="43" y="337"/>
                      <a:pt x="42" y="337"/>
                    </a:cubicBezTo>
                    <a:cubicBezTo>
                      <a:pt x="44" y="340"/>
                      <a:pt x="46" y="338"/>
                      <a:pt x="45" y="343"/>
                    </a:cubicBezTo>
                    <a:cubicBezTo>
                      <a:pt x="45" y="344"/>
                      <a:pt x="45" y="344"/>
                      <a:pt x="45" y="344"/>
                    </a:cubicBezTo>
                    <a:cubicBezTo>
                      <a:pt x="50" y="344"/>
                      <a:pt x="67" y="345"/>
                      <a:pt x="80" y="353"/>
                    </a:cubicBezTo>
                    <a:cubicBezTo>
                      <a:pt x="94" y="363"/>
                      <a:pt x="87" y="377"/>
                      <a:pt x="87" y="377"/>
                    </a:cubicBezTo>
                    <a:cubicBezTo>
                      <a:pt x="87" y="377"/>
                      <a:pt x="80" y="387"/>
                      <a:pt x="94" y="399"/>
                    </a:cubicBezTo>
                    <a:cubicBezTo>
                      <a:pt x="105" y="408"/>
                      <a:pt x="87" y="422"/>
                      <a:pt x="78" y="429"/>
                    </a:cubicBezTo>
                    <a:cubicBezTo>
                      <a:pt x="81" y="429"/>
                      <a:pt x="85" y="430"/>
                      <a:pt x="88" y="430"/>
                    </a:cubicBezTo>
                    <a:cubicBezTo>
                      <a:pt x="91" y="429"/>
                      <a:pt x="108" y="425"/>
                      <a:pt x="109" y="428"/>
                    </a:cubicBezTo>
                    <a:cubicBezTo>
                      <a:pt x="110" y="430"/>
                      <a:pt x="111" y="436"/>
                      <a:pt x="113" y="437"/>
                    </a:cubicBezTo>
                    <a:cubicBezTo>
                      <a:pt x="116" y="439"/>
                      <a:pt x="120" y="442"/>
                      <a:pt x="123" y="443"/>
                    </a:cubicBezTo>
                    <a:cubicBezTo>
                      <a:pt x="124" y="443"/>
                      <a:pt x="126" y="443"/>
                      <a:pt x="127" y="443"/>
                    </a:cubicBezTo>
                    <a:cubicBezTo>
                      <a:pt x="127" y="446"/>
                      <a:pt x="122" y="445"/>
                      <a:pt x="120" y="446"/>
                    </a:cubicBezTo>
                    <a:cubicBezTo>
                      <a:pt x="122" y="449"/>
                      <a:pt x="126" y="455"/>
                      <a:pt x="128" y="455"/>
                    </a:cubicBezTo>
                    <a:cubicBezTo>
                      <a:pt x="132" y="455"/>
                      <a:pt x="132" y="455"/>
                      <a:pt x="134" y="453"/>
                    </a:cubicBezTo>
                    <a:cubicBezTo>
                      <a:pt x="135" y="451"/>
                      <a:pt x="137" y="448"/>
                      <a:pt x="139" y="445"/>
                    </a:cubicBezTo>
                    <a:cubicBezTo>
                      <a:pt x="139" y="454"/>
                      <a:pt x="139" y="462"/>
                      <a:pt x="139" y="471"/>
                    </a:cubicBezTo>
                    <a:cubicBezTo>
                      <a:pt x="139" y="474"/>
                      <a:pt x="139" y="477"/>
                      <a:pt x="139" y="480"/>
                    </a:cubicBezTo>
                    <a:cubicBezTo>
                      <a:pt x="141" y="483"/>
                      <a:pt x="143" y="487"/>
                      <a:pt x="144" y="491"/>
                    </a:cubicBezTo>
                    <a:cubicBezTo>
                      <a:pt x="150" y="504"/>
                      <a:pt x="155" y="517"/>
                      <a:pt x="162" y="530"/>
                    </a:cubicBezTo>
                    <a:cubicBezTo>
                      <a:pt x="164" y="528"/>
                      <a:pt x="166" y="526"/>
                      <a:pt x="168" y="525"/>
                    </a:cubicBezTo>
                    <a:cubicBezTo>
                      <a:pt x="171" y="524"/>
                      <a:pt x="170" y="521"/>
                      <a:pt x="170" y="518"/>
                    </a:cubicBezTo>
                    <a:cubicBezTo>
                      <a:pt x="172" y="521"/>
                      <a:pt x="174" y="522"/>
                      <a:pt x="174" y="526"/>
                    </a:cubicBezTo>
                    <a:cubicBezTo>
                      <a:pt x="174" y="530"/>
                      <a:pt x="174" y="533"/>
                      <a:pt x="174" y="537"/>
                    </a:cubicBezTo>
                    <a:cubicBezTo>
                      <a:pt x="175" y="547"/>
                      <a:pt x="186" y="540"/>
                      <a:pt x="183" y="534"/>
                    </a:cubicBezTo>
                    <a:cubicBezTo>
                      <a:pt x="181" y="530"/>
                      <a:pt x="181" y="526"/>
                      <a:pt x="178" y="524"/>
                    </a:cubicBezTo>
                    <a:cubicBezTo>
                      <a:pt x="175" y="520"/>
                      <a:pt x="174" y="518"/>
                      <a:pt x="174" y="513"/>
                    </a:cubicBezTo>
                    <a:cubicBezTo>
                      <a:pt x="173" y="510"/>
                      <a:pt x="175" y="506"/>
                      <a:pt x="176" y="503"/>
                    </a:cubicBezTo>
                    <a:cubicBezTo>
                      <a:pt x="176" y="500"/>
                      <a:pt x="176" y="495"/>
                      <a:pt x="176" y="492"/>
                    </a:cubicBezTo>
                    <a:cubicBezTo>
                      <a:pt x="176" y="488"/>
                      <a:pt x="174" y="486"/>
                      <a:pt x="178" y="484"/>
                    </a:cubicBezTo>
                    <a:cubicBezTo>
                      <a:pt x="179" y="483"/>
                      <a:pt x="183" y="482"/>
                      <a:pt x="185" y="480"/>
                    </a:cubicBezTo>
                    <a:cubicBezTo>
                      <a:pt x="191" y="474"/>
                      <a:pt x="197" y="468"/>
                      <a:pt x="202" y="462"/>
                    </a:cubicBezTo>
                    <a:cubicBezTo>
                      <a:pt x="204" y="459"/>
                      <a:pt x="206" y="457"/>
                      <a:pt x="208" y="455"/>
                    </a:cubicBezTo>
                    <a:cubicBezTo>
                      <a:pt x="209" y="454"/>
                      <a:pt x="207" y="451"/>
                      <a:pt x="208" y="451"/>
                    </a:cubicBezTo>
                    <a:cubicBezTo>
                      <a:pt x="209" y="450"/>
                      <a:pt x="211" y="450"/>
                      <a:pt x="212" y="450"/>
                    </a:cubicBezTo>
                    <a:cubicBezTo>
                      <a:pt x="216" y="449"/>
                      <a:pt x="220" y="449"/>
                      <a:pt x="224" y="448"/>
                    </a:cubicBezTo>
                    <a:cubicBezTo>
                      <a:pt x="226" y="448"/>
                      <a:pt x="229" y="445"/>
                      <a:pt x="231" y="443"/>
                    </a:cubicBezTo>
                    <a:cubicBezTo>
                      <a:pt x="233" y="448"/>
                      <a:pt x="234" y="454"/>
                      <a:pt x="238" y="457"/>
                    </a:cubicBezTo>
                    <a:cubicBezTo>
                      <a:pt x="242" y="461"/>
                      <a:pt x="244" y="466"/>
                      <a:pt x="246" y="472"/>
                    </a:cubicBezTo>
                    <a:cubicBezTo>
                      <a:pt x="246" y="473"/>
                      <a:pt x="245" y="478"/>
                      <a:pt x="245" y="480"/>
                    </a:cubicBezTo>
                    <a:cubicBezTo>
                      <a:pt x="244" y="483"/>
                      <a:pt x="244" y="483"/>
                      <a:pt x="248" y="484"/>
                    </a:cubicBezTo>
                    <a:cubicBezTo>
                      <a:pt x="251" y="484"/>
                      <a:pt x="251" y="485"/>
                      <a:pt x="253" y="482"/>
                    </a:cubicBezTo>
                    <a:cubicBezTo>
                      <a:pt x="255" y="480"/>
                      <a:pt x="256" y="478"/>
                      <a:pt x="258" y="475"/>
                    </a:cubicBezTo>
                    <a:cubicBezTo>
                      <a:pt x="261" y="484"/>
                      <a:pt x="263" y="492"/>
                      <a:pt x="264" y="501"/>
                    </a:cubicBezTo>
                    <a:cubicBezTo>
                      <a:pt x="264" y="505"/>
                      <a:pt x="265" y="511"/>
                      <a:pt x="265" y="516"/>
                    </a:cubicBezTo>
                    <a:cubicBezTo>
                      <a:pt x="265" y="518"/>
                      <a:pt x="263" y="527"/>
                      <a:pt x="264" y="529"/>
                    </a:cubicBezTo>
                    <a:cubicBezTo>
                      <a:pt x="267" y="532"/>
                      <a:pt x="270" y="536"/>
                      <a:pt x="274" y="540"/>
                    </a:cubicBezTo>
                    <a:cubicBezTo>
                      <a:pt x="276" y="543"/>
                      <a:pt x="277" y="550"/>
                      <a:pt x="278" y="553"/>
                    </a:cubicBezTo>
                    <a:cubicBezTo>
                      <a:pt x="279" y="558"/>
                      <a:pt x="279" y="559"/>
                      <a:pt x="283" y="563"/>
                    </a:cubicBezTo>
                    <a:cubicBezTo>
                      <a:pt x="287" y="565"/>
                      <a:pt x="290" y="569"/>
                      <a:pt x="294" y="570"/>
                    </a:cubicBezTo>
                    <a:cubicBezTo>
                      <a:pt x="293" y="566"/>
                      <a:pt x="291" y="563"/>
                      <a:pt x="290" y="560"/>
                    </a:cubicBezTo>
                    <a:cubicBezTo>
                      <a:pt x="290" y="556"/>
                      <a:pt x="291" y="552"/>
                      <a:pt x="290" y="549"/>
                    </a:cubicBezTo>
                    <a:cubicBezTo>
                      <a:pt x="289" y="546"/>
                      <a:pt x="286" y="543"/>
                      <a:pt x="284" y="541"/>
                    </a:cubicBezTo>
                    <a:cubicBezTo>
                      <a:pt x="282" y="540"/>
                      <a:pt x="277" y="537"/>
                      <a:pt x="276" y="534"/>
                    </a:cubicBezTo>
                    <a:cubicBezTo>
                      <a:pt x="276" y="533"/>
                      <a:pt x="274" y="524"/>
                      <a:pt x="272" y="524"/>
                    </a:cubicBezTo>
                    <a:cubicBezTo>
                      <a:pt x="270" y="524"/>
                      <a:pt x="270" y="524"/>
                      <a:pt x="270" y="522"/>
                    </a:cubicBezTo>
                    <a:cubicBezTo>
                      <a:pt x="270" y="520"/>
                      <a:pt x="269" y="518"/>
                      <a:pt x="270" y="517"/>
                    </a:cubicBezTo>
                    <a:cubicBezTo>
                      <a:pt x="271" y="513"/>
                      <a:pt x="273" y="510"/>
                      <a:pt x="273" y="506"/>
                    </a:cubicBezTo>
                    <a:cubicBezTo>
                      <a:pt x="274" y="500"/>
                      <a:pt x="272" y="499"/>
                      <a:pt x="278" y="499"/>
                    </a:cubicBezTo>
                    <a:cubicBezTo>
                      <a:pt x="277" y="500"/>
                      <a:pt x="277" y="502"/>
                      <a:pt x="277" y="503"/>
                    </a:cubicBezTo>
                    <a:cubicBezTo>
                      <a:pt x="283" y="503"/>
                      <a:pt x="286" y="506"/>
                      <a:pt x="290" y="511"/>
                    </a:cubicBezTo>
                    <a:cubicBezTo>
                      <a:pt x="292" y="513"/>
                      <a:pt x="295" y="516"/>
                      <a:pt x="297" y="518"/>
                    </a:cubicBezTo>
                    <a:cubicBezTo>
                      <a:pt x="298" y="520"/>
                      <a:pt x="295" y="524"/>
                      <a:pt x="298" y="527"/>
                    </a:cubicBezTo>
                    <a:cubicBezTo>
                      <a:pt x="305" y="521"/>
                      <a:pt x="311" y="515"/>
                      <a:pt x="318" y="509"/>
                    </a:cubicBezTo>
                    <a:cubicBezTo>
                      <a:pt x="320" y="506"/>
                      <a:pt x="318" y="499"/>
                      <a:pt x="318" y="495"/>
                    </a:cubicBezTo>
                    <a:cubicBezTo>
                      <a:pt x="318" y="490"/>
                      <a:pt x="316" y="489"/>
                      <a:pt x="313" y="484"/>
                    </a:cubicBezTo>
                    <a:cubicBezTo>
                      <a:pt x="311" y="480"/>
                      <a:pt x="308" y="478"/>
                      <a:pt x="306" y="474"/>
                    </a:cubicBezTo>
                    <a:cubicBezTo>
                      <a:pt x="304" y="471"/>
                      <a:pt x="303" y="469"/>
                      <a:pt x="302" y="466"/>
                    </a:cubicBezTo>
                    <a:cubicBezTo>
                      <a:pt x="301" y="465"/>
                      <a:pt x="303" y="461"/>
                      <a:pt x="303" y="459"/>
                    </a:cubicBezTo>
                    <a:cubicBezTo>
                      <a:pt x="304" y="456"/>
                      <a:pt x="311" y="453"/>
                      <a:pt x="313" y="451"/>
                    </a:cubicBezTo>
                    <a:cubicBezTo>
                      <a:pt x="316" y="448"/>
                      <a:pt x="321" y="450"/>
                      <a:pt x="323" y="452"/>
                    </a:cubicBezTo>
                    <a:cubicBezTo>
                      <a:pt x="323" y="452"/>
                      <a:pt x="321" y="453"/>
                      <a:pt x="321" y="453"/>
                    </a:cubicBezTo>
                    <a:cubicBezTo>
                      <a:pt x="321" y="454"/>
                      <a:pt x="322" y="457"/>
                      <a:pt x="323" y="458"/>
                    </a:cubicBezTo>
                    <a:cubicBezTo>
                      <a:pt x="325" y="459"/>
                      <a:pt x="325" y="456"/>
                      <a:pt x="325" y="455"/>
                    </a:cubicBezTo>
                    <a:cubicBezTo>
                      <a:pt x="325" y="452"/>
                      <a:pt x="324" y="452"/>
                      <a:pt x="326" y="451"/>
                    </a:cubicBezTo>
                    <a:cubicBezTo>
                      <a:pt x="328" y="451"/>
                      <a:pt x="331" y="449"/>
                      <a:pt x="333" y="449"/>
                    </a:cubicBezTo>
                    <a:cubicBezTo>
                      <a:pt x="341" y="446"/>
                      <a:pt x="348" y="443"/>
                      <a:pt x="356" y="439"/>
                    </a:cubicBezTo>
                    <a:cubicBezTo>
                      <a:pt x="363" y="436"/>
                      <a:pt x="367" y="428"/>
                      <a:pt x="372" y="422"/>
                    </a:cubicBezTo>
                    <a:cubicBezTo>
                      <a:pt x="376" y="416"/>
                      <a:pt x="379" y="407"/>
                      <a:pt x="383" y="400"/>
                    </a:cubicBezTo>
                    <a:cubicBezTo>
                      <a:pt x="380" y="399"/>
                      <a:pt x="377" y="398"/>
                      <a:pt x="374" y="397"/>
                    </a:cubicBezTo>
                    <a:cubicBezTo>
                      <a:pt x="376" y="395"/>
                      <a:pt x="379" y="394"/>
                      <a:pt x="381" y="392"/>
                    </a:cubicBezTo>
                    <a:cubicBezTo>
                      <a:pt x="378" y="389"/>
                      <a:pt x="375" y="387"/>
                      <a:pt x="372" y="385"/>
                    </a:cubicBezTo>
                    <a:cubicBezTo>
                      <a:pt x="375" y="385"/>
                      <a:pt x="377" y="386"/>
                      <a:pt x="381" y="387"/>
                    </a:cubicBezTo>
                    <a:cubicBezTo>
                      <a:pt x="379" y="382"/>
                      <a:pt x="377" y="378"/>
                      <a:pt x="375" y="374"/>
                    </a:cubicBezTo>
                    <a:cubicBezTo>
                      <a:pt x="374" y="370"/>
                      <a:pt x="370" y="368"/>
                      <a:pt x="368" y="366"/>
                    </a:cubicBezTo>
                    <a:cubicBezTo>
                      <a:pt x="374" y="361"/>
                      <a:pt x="380" y="356"/>
                      <a:pt x="386" y="351"/>
                    </a:cubicBezTo>
                    <a:cubicBezTo>
                      <a:pt x="380" y="349"/>
                      <a:pt x="376" y="347"/>
                      <a:pt x="371" y="349"/>
                    </a:cubicBezTo>
                    <a:cubicBezTo>
                      <a:pt x="368" y="352"/>
                      <a:pt x="368" y="352"/>
                      <a:pt x="366" y="348"/>
                    </a:cubicBezTo>
                    <a:cubicBezTo>
                      <a:pt x="364" y="345"/>
                      <a:pt x="362" y="343"/>
                      <a:pt x="360" y="341"/>
                    </a:cubicBezTo>
                    <a:cubicBezTo>
                      <a:pt x="359" y="339"/>
                      <a:pt x="364" y="338"/>
                      <a:pt x="365" y="337"/>
                    </a:cubicBezTo>
                    <a:cubicBezTo>
                      <a:pt x="368" y="337"/>
                      <a:pt x="369" y="335"/>
                      <a:pt x="372" y="333"/>
                    </a:cubicBezTo>
                    <a:cubicBezTo>
                      <a:pt x="374" y="331"/>
                      <a:pt x="375" y="330"/>
                      <a:pt x="377" y="329"/>
                    </a:cubicBezTo>
                    <a:cubicBezTo>
                      <a:pt x="381" y="327"/>
                      <a:pt x="381" y="328"/>
                      <a:pt x="384" y="330"/>
                    </a:cubicBezTo>
                    <a:cubicBezTo>
                      <a:pt x="381" y="333"/>
                      <a:pt x="376" y="337"/>
                      <a:pt x="378" y="342"/>
                    </a:cubicBezTo>
                    <a:cubicBezTo>
                      <a:pt x="381" y="341"/>
                      <a:pt x="383" y="339"/>
                      <a:pt x="386" y="337"/>
                    </a:cubicBezTo>
                    <a:cubicBezTo>
                      <a:pt x="387" y="336"/>
                      <a:pt x="391" y="333"/>
                      <a:pt x="393" y="333"/>
                    </a:cubicBezTo>
                    <a:cubicBezTo>
                      <a:pt x="393" y="333"/>
                      <a:pt x="398" y="337"/>
                      <a:pt x="398" y="337"/>
                    </a:cubicBezTo>
                    <a:cubicBezTo>
                      <a:pt x="398" y="339"/>
                      <a:pt x="395" y="343"/>
                      <a:pt x="396" y="345"/>
                    </a:cubicBezTo>
                    <a:cubicBezTo>
                      <a:pt x="397" y="349"/>
                      <a:pt x="400" y="348"/>
                      <a:pt x="403" y="347"/>
                    </a:cubicBezTo>
                    <a:cubicBezTo>
                      <a:pt x="405" y="347"/>
                      <a:pt x="406" y="350"/>
                      <a:pt x="405" y="353"/>
                    </a:cubicBezTo>
                    <a:cubicBezTo>
                      <a:pt x="402" y="356"/>
                      <a:pt x="405" y="356"/>
                      <a:pt x="405" y="360"/>
                    </a:cubicBezTo>
                    <a:cubicBezTo>
                      <a:pt x="404" y="363"/>
                      <a:pt x="404" y="366"/>
                      <a:pt x="404" y="370"/>
                    </a:cubicBezTo>
                    <a:cubicBezTo>
                      <a:pt x="407" y="370"/>
                      <a:pt x="410" y="370"/>
                      <a:pt x="413" y="368"/>
                    </a:cubicBezTo>
                    <a:cubicBezTo>
                      <a:pt x="418" y="365"/>
                      <a:pt x="418" y="364"/>
                      <a:pt x="418" y="358"/>
                    </a:cubicBezTo>
                    <a:cubicBezTo>
                      <a:pt x="419" y="349"/>
                      <a:pt x="414" y="343"/>
                      <a:pt x="409" y="339"/>
                    </a:cubicBezTo>
                    <a:cubicBezTo>
                      <a:pt x="414" y="333"/>
                      <a:pt x="419" y="329"/>
                      <a:pt x="421" y="322"/>
                    </a:cubicBezTo>
                    <a:cubicBezTo>
                      <a:pt x="423" y="317"/>
                      <a:pt x="423" y="316"/>
                      <a:pt x="427" y="314"/>
                    </a:cubicBezTo>
                    <a:cubicBezTo>
                      <a:pt x="428" y="313"/>
                      <a:pt x="430" y="310"/>
                      <a:pt x="432" y="310"/>
                    </a:cubicBezTo>
                    <a:cubicBezTo>
                      <a:pt x="432" y="311"/>
                      <a:pt x="433" y="314"/>
                      <a:pt x="435" y="314"/>
                    </a:cubicBezTo>
                    <a:cubicBezTo>
                      <a:pt x="437" y="314"/>
                      <a:pt x="441" y="314"/>
                      <a:pt x="443" y="312"/>
                    </a:cubicBezTo>
                    <a:cubicBezTo>
                      <a:pt x="446" y="308"/>
                      <a:pt x="449" y="305"/>
                      <a:pt x="453" y="301"/>
                    </a:cubicBezTo>
                    <a:cubicBezTo>
                      <a:pt x="458" y="296"/>
                      <a:pt x="461" y="290"/>
                      <a:pt x="465" y="283"/>
                    </a:cubicBezTo>
                    <a:cubicBezTo>
                      <a:pt x="469" y="277"/>
                      <a:pt x="472" y="273"/>
                      <a:pt x="473" y="264"/>
                    </a:cubicBezTo>
                    <a:cubicBezTo>
                      <a:pt x="475" y="256"/>
                      <a:pt x="477" y="248"/>
                      <a:pt x="478" y="239"/>
                    </a:cubicBezTo>
                    <a:cubicBezTo>
                      <a:pt x="479" y="235"/>
                      <a:pt x="467" y="225"/>
                      <a:pt x="465" y="229"/>
                    </a:cubicBezTo>
                    <a:cubicBezTo>
                      <a:pt x="462" y="235"/>
                      <a:pt x="461" y="234"/>
                      <a:pt x="456" y="233"/>
                    </a:cubicBezTo>
                    <a:cubicBezTo>
                      <a:pt x="456" y="233"/>
                      <a:pt x="455" y="229"/>
                      <a:pt x="454" y="229"/>
                    </a:cubicBezTo>
                    <a:cubicBezTo>
                      <a:pt x="454" y="226"/>
                      <a:pt x="453" y="226"/>
                      <a:pt x="451" y="226"/>
                    </a:cubicBezTo>
                    <a:cubicBezTo>
                      <a:pt x="449" y="226"/>
                      <a:pt x="447" y="226"/>
                      <a:pt x="446" y="224"/>
                    </a:cubicBezTo>
                    <a:cubicBezTo>
                      <a:pt x="453" y="219"/>
                      <a:pt x="460" y="214"/>
                      <a:pt x="466" y="207"/>
                    </a:cubicBezTo>
                    <a:cubicBezTo>
                      <a:pt x="472" y="200"/>
                      <a:pt x="479" y="194"/>
                      <a:pt x="485" y="187"/>
                    </a:cubicBezTo>
                    <a:cubicBezTo>
                      <a:pt x="487" y="185"/>
                      <a:pt x="495" y="187"/>
                      <a:pt x="496" y="186"/>
                    </a:cubicBezTo>
                    <a:cubicBezTo>
                      <a:pt x="501" y="186"/>
                      <a:pt x="504" y="186"/>
                      <a:pt x="508" y="187"/>
                    </a:cubicBezTo>
                    <a:cubicBezTo>
                      <a:pt x="510" y="187"/>
                      <a:pt x="511" y="188"/>
                      <a:pt x="513" y="187"/>
                    </a:cubicBezTo>
                    <a:cubicBezTo>
                      <a:pt x="514" y="187"/>
                      <a:pt x="517" y="183"/>
                      <a:pt x="518" y="184"/>
                    </a:cubicBezTo>
                    <a:cubicBezTo>
                      <a:pt x="522" y="185"/>
                      <a:pt x="526" y="185"/>
                      <a:pt x="531" y="187"/>
                    </a:cubicBezTo>
                    <a:cubicBezTo>
                      <a:pt x="529" y="188"/>
                      <a:pt x="528" y="189"/>
                      <a:pt x="526" y="190"/>
                    </a:cubicBezTo>
                    <a:cubicBezTo>
                      <a:pt x="530" y="190"/>
                      <a:pt x="535" y="190"/>
                      <a:pt x="540" y="189"/>
                    </a:cubicBezTo>
                    <a:cubicBezTo>
                      <a:pt x="540" y="189"/>
                      <a:pt x="545" y="188"/>
                      <a:pt x="545" y="187"/>
                    </a:cubicBezTo>
                    <a:cubicBezTo>
                      <a:pt x="546" y="185"/>
                      <a:pt x="543" y="184"/>
                      <a:pt x="542" y="183"/>
                    </a:cubicBezTo>
                    <a:cubicBezTo>
                      <a:pt x="546" y="177"/>
                      <a:pt x="550" y="173"/>
                      <a:pt x="554" y="169"/>
                    </a:cubicBezTo>
                    <a:cubicBezTo>
                      <a:pt x="558" y="166"/>
                      <a:pt x="559" y="167"/>
                      <a:pt x="563" y="167"/>
                    </a:cubicBezTo>
                    <a:cubicBezTo>
                      <a:pt x="567" y="167"/>
                      <a:pt x="568" y="166"/>
                      <a:pt x="571" y="164"/>
                    </a:cubicBezTo>
                    <a:cubicBezTo>
                      <a:pt x="570" y="169"/>
                      <a:pt x="570" y="171"/>
                      <a:pt x="572" y="175"/>
                    </a:cubicBezTo>
                    <a:cubicBezTo>
                      <a:pt x="575" y="173"/>
                      <a:pt x="581" y="169"/>
                      <a:pt x="583" y="165"/>
                    </a:cubicBezTo>
                    <a:cubicBezTo>
                      <a:pt x="584" y="163"/>
                      <a:pt x="586" y="159"/>
                      <a:pt x="588" y="158"/>
                    </a:cubicBezTo>
                    <a:cubicBezTo>
                      <a:pt x="591" y="158"/>
                      <a:pt x="593" y="158"/>
                      <a:pt x="596" y="159"/>
                    </a:cubicBezTo>
                    <a:cubicBezTo>
                      <a:pt x="595" y="160"/>
                      <a:pt x="591" y="160"/>
                      <a:pt x="590" y="161"/>
                    </a:cubicBezTo>
                    <a:cubicBezTo>
                      <a:pt x="589" y="164"/>
                      <a:pt x="589" y="167"/>
                      <a:pt x="588" y="171"/>
                    </a:cubicBezTo>
                    <a:cubicBezTo>
                      <a:pt x="587" y="175"/>
                      <a:pt x="583" y="176"/>
                      <a:pt x="580" y="179"/>
                    </a:cubicBezTo>
                    <a:cubicBezTo>
                      <a:pt x="575" y="182"/>
                      <a:pt x="572" y="185"/>
                      <a:pt x="569" y="190"/>
                    </a:cubicBezTo>
                    <a:cubicBezTo>
                      <a:pt x="566" y="196"/>
                      <a:pt x="563" y="196"/>
                      <a:pt x="558" y="199"/>
                    </a:cubicBezTo>
                    <a:cubicBezTo>
                      <a:pt x="539" y="208"/>
                      <a:pt x="550" y="240"/>
                      <a:pt x="554" y="256"/>
                    </a:cubicBezTo>
                    <a:cubicBezTo>
                      <a:pt x="556" y="253"/>
                      <a:pt x="562" y="248"/>
                      <a:pt x="563" y="244"/>
                    </a:cubicBezTo>
                    <a:cubicBezTo>
                      <a:pt x="563" y="239"/>
                      <a:pt x="563" y="239"/>
                      <a:pt x="567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7"/>
                      <a:pt x="572" y="227"/>
                      <a:pt x="575" y="227"/>
                    </a:cubicBezTo>
                    <a:cubicBezTo>
                      <a:pt x="576" y="227"/>
                      <a:pt x="580" y="225"/>
                      <a:pt x="580" y="223"/>
                    </a:cubicBezTo>
                    <a:cubicBezTo>
                      <a:pt x="577" y="217"/>
                      <a:pt x="582" y="214"/>
                      <a:pt x="586" y="212"/>
                    </a:cubicBezTo>
                    <a:cubicBezTo>
                      <a:pt x="584" y="208"/>
                      <a:pt x="584" y="207"/>
                      <a:pt x="585" y="202"/>
                    </a:cubicBezTo>
                    <a:cubicBezTo>
                      <a:pt x="586" y="200"/>
                      <a:pt x="580" y="199"/>
                      <a:pt x="578" y="198"/>
                    </a:cubicBezTo>
                    <a:cubicBezTo>
                      <a:pt x="581" y="193"/>
                      <a:pt x="584" y="187"/>
                      <a:pt x="588" y="182"/>
                    </a:cubicBezTo>
                    <a:cubicBezTo>
                      <a:pt x="589" y="179"/>
                      <a:pt x="591" y="181"/>
                      <a:pt x="593" y="181"/>
                    </a:cubicBezTo>
                    <a:cubicBezTo>
                      <a:pt x="595" y="181"/>
                      <a:pt x="598" y="179"/>
                      <a:pt x="600" y="178"/>
                    </a:cubicBezTo>
                    <a:cubicBezTo>
                      <a:pt x="600" y="180"/>
                      <a:pt x="600" y="181"/>
                      <a:pt x="600" y="183"/>
                    </a:cubicBezTo>
                    <a:cubicBezTo>
                      <a:pt x="604" y="178"/>
                      <a:pt x="604" y="178"/>
                      <a:pt x="610" y="177"/>
                    </a:cubicBezTo>
                    <a:cubicBezTo>
                      <a:pt x="616" y="176"/>
                      <a:pt x="616" y="177"/>
                      <a:pt x="621" y="181"/>
                    </a:cubicBezTo>
                    <a:cubicBezTo>
                      <a:pt x="623" y="175"/>
                      <a:pt x="628" y="174"/>
                      <a:pt x="633" y="171"/>
                    </a:cubicBezTo>
                    <a:cubicBezTo>
                      <a:pt x="640" y="167"/>
                      <a:pt x="646" y="162"/>
                      <a:pt x="652" y="158"/>
                    </a:cubicBezTo>
                    <a:cubicBezTo>
                      <a:pt x="654" y="157"/>
                      <a:pt x="658" y="158"/>
                      <a:pt x="659" y="159"/>
                    </a:cubicBezTo>
                    <a:cubicBezTo>
                      <a:pt x="661" y="159"/>
                      <a:pt x="663" y="161"/>
                      <a:pt x="664" y="160"/>
                    </a:cubicBezTo>
                    <a:cubicBezTo>
                      <a:pt x="665" y="160"/>
                      <a:pt x="666" y="157"/>
                      <a:pt x="666" y="156"/>
                    </a:cubicBezTo>
                    <a:cubicBezTo>
                      <a:pt x="664" y="153"/>
                      <a:pt x="662" y="151"/>
                      <a:pt x="662" y="146"/>
                    </a:cubicBezTo>
                    <a:cubicBezTo>
                      <a:pt x="662" y="143"/>
                      <a:pt x="659" y="142"/>
                      <a:pt x="656" y="140"/>
                    </a:cubicBezTo>
                    <a:cubicBezTo>
                      <a:pt x="659" y="139"/>
                      <a:pt x="671" y="138"/>
                      <a:pt x="671" y="134"/>
                    </a:cubicBezTo>
                    <a:cubicBezTo>
                      <a:pt x="671" y="131"/>
                      <a:pt x="670" y="125"/>
                      <a:pt x="672" y="125"/>
                    </a:cubicBezTo>
                    <a:cubicBezTo>
                      <a:pt x="677" y="123"/>
                      <a:pt x="673" y="130"/>
                      <a:pt x="675" y="131"/>
                    </a:cubicBezTo>
                    <a:cubicBezTo>
                      <a:pt x="679" y="131"/>
                      <a:pt x="682" y="131"/>
                      <a:pt x="686" y="131"/>
                    </a:cubicBezTo>
                    <a:cubicBezTo>
                      <a:pt x="689" y="131"/>
                      <a:pt x="689" y="135"/>
                      <a:pt x="689" y="138"/>
                    </a:cubicBezTo>
                    <a:cubicBezTo>
                      <a:pt x="690" y="141"/>
                      <a:pt x="694" y="138"/>
                      <a:pt x="696" y="140"/>
                    </a:cubicBezTo>
                    <a:cubicBezTo>
                      <a:pt x="699" y="142"/>
                      <a:pt x="700" y="142"/>
                      <a:pt x="704" y="143"/>
                    </a:cubicBezTo>
                    <a:cubicBezTo>
                      <a:pt x="703" y="141"/>
                      <a:pt x="702" y="138"/>
                      <a:pt x="704" y="137"/>
                    </a:cubicBezTo>
                    <a:cubicBezTo>
                      <a:pt x="707" y="136"/>
                      <a:pt x="706" y="134"/>
                      <a:pt x="706" y="131"/>
                    </a:cubicBezTo>
                    <a:cubicBezTo>
                      <a:pt x="708" y="131"/>
                      <a:pt x="711" y="132"/>
                      <a:pt x="713" y="132"/>
                    </a:cubicBezTo>
                    <a:cubicBezTo>
                      <a:pt x="715" y="131"/>
                      <a:pt x="717" y="128"/>
                      <a:pt x="719" y="127"/>
                    </a:cubicBezTo>
                    <a:cubicBezTo>
                      <a:pt x="717" y="124"/>
                      <a:pt x="714" y="120"/>
                      <a:pt x="710" y="119"/>
                    </a:cubicBezTo>
                    <a:cubicBezTo>
                      <a:pt x="705" y="117"/>
                      <a:pt x="702" y="117"/>
                      <a:pt x="697" y="117"/>
                    </a:cubicBezTo>
                    <a:cubicBezTo>
                      <a:pt x="698" y="119"/>
                      <a:pt x="698" y="121"/>
                      <a:pt x="699" y="123"/>
                    </a:cubicBezTo>
                    <a:cubicBezTo>
                      <a:pt x="694" y="123"/>
                      <a:pt x="694" y="121"/>
                      <a:pt x="693" y="116"/>
                    </a:cubicBezTo>
                    <a:cubicBezTo>
                      <a:pt x="691" y="111"/>
                      <a:pt x="690" y="111"/>
                      <a:pt x="686" y="108"/>
                    </a:cubicBezTo>
                    <a:cubicBezTo>
                      <a:pt x="679" y="104"/>
                      <a:pt x="673" y="100"/>
                      <a:pt x="666" y="97"/>
                    </a:cubicBezTo>
                    <a:cubicBezTo>
                      <a:pt x="659" y="94"/>
                      <a:pt x="653" y="89"/>
                      <a:pt x="647" y="88"/>
                    </a:cubicBezTo>
                    <a:cubicBezTo>
                      <a:pt x="638" y="88"/>
                      <a:pt x="630" y="87"/>
                      <a:pt x="622" y="86"/>
                    </a:cubicBezTo>
                    <a:cubicBezTo>
                      <a:pt x="622" y="90"/>
                      <a:pt x="623" y="94"/>
                      <a:pt x="623" y="98"/>
                    </a:cubicBezTo>
                    <a:cubicBezTo>
                      <a:pt x="621" y="99"/>
                      <a:pt x="618" y="100"/>
                      <a:pt x="616" y="100"/>
                    </a:cubicBezTo>
                    <a:cubicBezTo>
                      <a:pt x="614" y="98"/>
                      <a:pt x="611" y="94"/>
                      <a:pt x="609" y="92"/>
                    </a:cubicBezTo>
                    <a:cubicBezTo>
                      <a:pt x="607" y="90"/>
                      <a:pt x="607" y="90"/>
                      <a:pt x="605" y="92"/>
                    </a:cubicBezTo>
                    <a:cubicBezTo>
                      <a:pt x="603" y="94"/>
                      <a:pt x="600" y="92"/>
                      <a:pt x="598" y="92"/>
                    </a:cubicBezTo>
                    <a:cubicBezTo>
                      <a:pt x="591" y="91"/>
                      <a:pt x="588" y="91"/>
                      <a:pt x="582" y="92"/>
                    </a:cubicBezTo>
                    <a:cubicBezTo>
                      <a:pt x="577" y="93"/>
                      <a:pt x="573" y="91"/>
                      <a:pt x="568" y="90"/>
                    </a:cubicBezTo>
                    <a:cubicBezTo>
                      <a:pt x="569" y="86"/>
                      <a:pt x="569" y="85"/>
                      <a:pt x="568" y="82"/>
                    </a:cubicBezTo>
                    <a:cubicBezTo>
                      <a:pt x="567" y="79"/>
                      <a:pt x="566" y="79"/>
                      <a:pt x="563" y="78"/>
                    </a:cubicBezTo>
                    <a:cubicBezTo>
                      <a:pt x="558" y="77"/>
                      <a:pt x="554" y="74"/>
                      <a:pt x="549" y="75"/>
                    </a:cubicBezTo>
                    <a:cubicBezTo>
                      <a:pt x="543" y="76"/>
                      <a:pt x="537" y="77"/>
                      <a:pt x="531" y="78"/>
                    </a:cubicBezTo>
                    <a:cubicBezTo>
                      <a:pt x="529" y="79"/>
                      <a:pt x="523" y="69"/>
                      <a:pt x="520" y="67"/>
                    </a:cubicBezTo>
                    <a:cubicBezTo>
                      <a:pt x="516" y="65"/>
                      <a:pt x="510" y="64"/>
                      <a:pt x="505" y="63"/>
                    </a:cubicBezTo>
                    <a:cubicBezTo>
                      <a:pt x="501" y="61"/>
                      <a:pt x="496" y="60"/>
                      <a:pt x="491" y="59"/>
                    </a:cubicBezTo>
                    <a:cubicBezTo>
                      <a:pt x="486" y="59"/>
                      <a:pt x="480" y="57"/>
                      <a:pt x="474" y="57"/>
                    </a:cubicBezTo>
                    <a:cubicBezTo>
                      <a:pt x="473" y="57"/>
                      <a:pt x="470" y="62"/>
                      <a:pt x="469" y="63"/>
                    </a:cubicBezTo>
                    <a:cubicBezTo>
                      <a:pt x="468" y="65"/>
                      <a:pt x="471" y="69"/>
                      <a:pt x="472" y="70"/>
                    </a:cubicBezTo>
                    <a:cubicBezTo>
                      <a:pt x="468" y="71"/>
                      <a:pt x="465" y="73"/>
                      <a:pt x="463" y="74"/>
                    </a:cubicBezTo>
                    <a:cubicBezTo>
                      <a:pt x="460" y="75"/>
                      <a:pt x="456" y="71"/>
                      <a:pt x="454" y="71"/>
                    </a:cubicBezTo>
                    <a:cubicBezTo>
                      <a:pt x="453" y="69"/>
                      <a:pt x="449" y="71"/>
                      <a:pt x="447" y="72"/>
                    </a:cubicBezTo>
                    <a:cubicBezTo>
                      <a:pt x="443" y="73"/>
                      <a:pt x="442" y="72"/>
                      <a:pt x="439" y="70"/>
                    </a:cubicBezTo>
                    <a:cubicBezTo>
                      <a:pt x="435" y="67"/>
                      <a:pt x="435" y="68"/>
                      <a:pt x="433" y="71"/>
                    </a:cubicBezTo>
                    <a:cubicBezTo>
                      <a:pt x="432" y="73"/>
                      <a:pt x="428" y="80"/>
                      <a:pt x="427" y="79"/>
                    </a:cubicBezTo>
                    <a:cubicBezTo>
                      <a:pt x="424" y="77"/>
                      <a:pt x="421" y="75"/>
                      <a:pt x="418" y="73"/>
                    </a:cubicBezTo>
                    <a:cubicBezTo>
                      <a:pt x="417" y="73"/>
                      <a:pt x="417" y="65"/>
                      <a:pt x="417" y="64"/>
                    </a:cubicBezTo>
                    <a:cubicBezTo>
                      <a:pt x="417" y="62"/>
                      <a:pt x="419" y="56"/>
                      <a:pt x="418" y="55"/>
                    </a:cubicBezTo>
                    <a:cubicBezTo>
                      <a:pt x="416" y="53"/>
                      <a:pt x="413" y="47"/>
                      <a:pt x="411" y="46"/>
                    </a:cubicBezTo>
                    <a:cubicBezTo>
                      <a:pt x="409" y="46"/>
                      <a:pt x="404" y="48"/>
                      <a:pt x="402" y="48"/>
                    </a:cubicBezTo>
                    <a:cubicBezTo>
                      <a:pt x="399" y="49"/>
                      <a:pt x="396" y="48"/>
                      <a:pt x="393" y="48"/>
                    </a:cubicBezTo>
                    <a:cubicBezTo>
                      <a:pt x="388" y="48"/>
                      <a:pt x="389" y="48"/>
                      <a:pt x="388" y="54"/>
                    </a:cubicBezTo>
                    <a:cubicBezTo>
                      <a:pt x="388" y="57"/>
                      <a:pt x="383" y="55"/>
                      <a:pt x="381" y="56"/>
                    </a:cubicBezTo>
                    <a:cubicBezTo>
                      <a:pt x="377" y="56"/>
                      <a:pt x="374" y="56"/>
                      <a:pt x="370" y="56"/>
                    </a:cubicBezTo>
                    <a:cubicBezTo>
                      <a:pt x="369" y="57"/>
                      <a:pt x="365" y="53"/>
                      <a:pt x="363" y="53"/>
                    </a:cubicBezTo>
                    <a:cubicBezTo>
                      <a:pt x="365" y="51"/>
                      <a:pt x="366" y="50"/>
                      <a:pt x="368" y="49"/>
                    </a:cubicBezTo>
                    <a:cubicBezTo>
                      <a:pt x="360" y="48"/>
                      <a:pt x="351" y="46"/>
                      <a:pt x="343" y="47"/>
                    </a:cubicBezTo>
                    <a:cubicBezTo>
                      <a:pt x="337" y="48"/>
                      <a:pt x="335" y="48"/>
                      <a:pt x="330" y="44"/>
                    </a:cubicBezTo>
                    <a:cubicBezTo>
                      <a:pt x="327" y="42"/>
                      <a:pt x="323" y="44"/>
                      <a:pt x="319" y="46"/>
                    </a:cubicBezTo>
                    <a:cubicBezTo>
                      <a:pt x="322" y="47"/>
                      <a:pt x="325" y="47"/>
                      <a:pt x="327" y="48"/>
                    </a:cubicBezTo>
                    <a:cubicBezTo>
                      <a:pt x="318" y="50"/>
                      <a:pt x="308" y="53"/>
                      <a:pt x="298" y="57"/>
                    </a:cubicBezTo>
                    <a:cubicBezTo>
                      <a:pt x="312" y="47"/>
                      <a:pt x="326" y="38"/>
                      <a:pt x="339" y="30"/>
                    </a:cubicBezTo>
                    <a:cubicBezTo>
                      <a:pt x="341" y="29"/>
                      <a:pt x="341" y="26"/>
                      <a:pt x="342" y="24"/>
                    </a:cubicBezTo>
                    <a:cubicBezTo>
                      <a:pt x="342" y="23"/>
                      <a:pt x="339" y="20"/>
                      <a:pt x="339" y="19"/>
                    </a:cubicBezTo>
                    <a:cubicBezTo>
                      <a:pt x="337" y="17"/>
                      <a:pt x="332" y="15"/>
                      <a:pt x="329" y="13"/>
                    </a:cubicBezTo>
                    <a:cubicBezTo>
                      <a:pt x="326" y="10"/>
                      <a:pt x="322" y="11"/>
                      <a:pt x="319" y="11"/>
                    </a:cubicBezTo>
                    <a:cubicBezTo>
                      <a:pt x="317" y="11"/>
                      <a:pt x="314" y="11"/>
                      <a:pt x="312" y="11"/>
                    </a:cubicBezTo>
                    <a:cubicBezTo>
                      <a:pt x="311" y="11"/>
                      <a:pt x="312" y="15"/>
                      <a:pt x="312" y="16"/>
                    </a:cubicBezTo>
                    <a:cubicBezTo>
                      <a:pt x="309" y="16"/>
                      <a:pt x="306" y="16"/>
                      <a:pt x="304" y="15"/>
                    </a:cubicBezTo>
                    <a:cubicBezTo>
                      <a:pt x="305" y="14"/>
                      <a:pt x="307" y="12"/>
                      <a:pt x="309" y="10"/>
                    </a:cubicBezTo>
                    <a:cubicBezTo>
                      <a:pt x="304" y="9"/>
                      <a:pt x="299" y="9"/>
                      <a:pt x="294" y="7"/>
                    </a:cubicBezTo>
                    <a:cubicBezTo>
                      <a:pt x="297" y="7"/>
                      <a:pt x="301" y="5"/>
                      <a:pt x="304" y="5"/>
                    </a:cubicBezTo>
                    <a:cubicBezTo>
                      <a:pt x="301" y="0"/>
                      <a:pt x="293" y="0"/>
                      <a:pt x="290" y="2"/>
                    </a:cubicBezTo>
                    <a:cubicBezTo>
                      <a:pt x="286" y="4"/>
                      <a:pt x="283" y="6"/>
                      <a:pt x="279" y="7"/>
                    </a:cubicBezTo>
                    <a:cubicBezTo>
                      <a:pt x="277" y="9"/>
                      <a:pt x="278" y="13"/>
                      <a:pt x="276" y="15"/>
                    </a:cubicBezTo>
                    <a:cubicBezTo>
                      <a:pt x="264" y="19"/>
                      <a:pt x="253" y="21"/>
                      <a:pt x="241" y="23"/>
                    </a:cubicBezTo>
                    <a:cubicBezTo>
                      <a:pt x="234" y="24"/>
                      <a:pt x="227" y="25"/>
                      <a:pt x="220" y="27"/>
                    </a:cubicBezTo>
                    <a:cubicBezTo>
                      <a:pt x="218" y="28"/>
                      <a:pt x="214" y="30"/>
                      <a:pt x="212" y="32"/>
                    </a:cubicBezTo>
                    <a:cubicBezTo>
                      <a:pt x="208" y="35"/>
                      <a:pt x="209" y="35"/>
                      <a:pt x="208" y="40"/>
                    </a:cubicBezTo>
                    <a:cubicBezTo>
                      <a:pt x="208" y="42"/>
                      <a:pt x="209" y="45"/>
                      <a:pt x="207" y="46"/>
                    </a:cubicBezTo>
                    <a:cubicBezTo>
                      <a:pt x="203" y="46"/>
                      <a:pt x="199" y="46"/>
                      <a:pt x="195" y="47"/>
                    </a:cubicBezTo>
                    <a:cubicBezTo>
                      <a:pt x="189" y="48"/>
                      <a:pt x="183" y="48"/>
                      <a:pt x="176" y="49"/>
                    </a:cubicBezTo>
                    <a:cubicBezTo>
                      <a:pt x="176" y="51"/>
                      <a:pt x="176" y="61"/>
                      <a:pt x="179" y="61"/>
                    </a:cubicBezTo>
                    <a:cubicBezTo>
                      <a:pt x="180" y="61"/>
                      <a:pt x="185" y="61"/>
                      <a:pt x="185" y="62"/>
                    </a:cubicBezTo>
                    <a:cubicBezTo>
                      <a:pt x="186" y="63"/>
                      <a:pt x="187" y="67"/>
                      <a:pt x="188" y="69"/>
                    </a:cubicBezTo>
                    <a:cubicBezTo>
                      <a:pt x="186" y="69"/>
                      <a:pt x="184" y="70"/>
                      <a:pt x="182" y="69"/>
                    </a:cubicBezTo>
                    <a:cubicBezTo>
                      <a:pt x="181" y="68"/>
                      <a:pt x="179" y="67"/>
                      <a:pt x="177" y="66"/>
                    </a:cubicBezTo>
                    <a:cubicBezTo>
                      <a:pt x="171" y="63"/>
                      <a:pt x="169" y="62"/>
                      <a:pt x="163" y="64"/>
                    </a:cubicBezTo>
                    <a:cubicBezTo>
                      <a:pt x="161" y="65"/>
                      <a:pt x="152" y="69"/>
                      <a:pt x="157" y="71"/>
                    </a:cubicBezTo>
                    <a:cubicBezTo>
                      <a:pt x="162" y="73"/>
                      <a:pt x="165" y="75"/>
                      <a:pt x="170" y="77"/>
                    </a:cubicBezTo>
                    <a:cubicBezTo>
                      <a:pt x="167" y="76"/>
                      <a:pt x="155" y="76"/>
                      <a:pt x="153" y="73"/>
                    </a:cubicBezTo>
                    <a:cubicBezTo>
                      <a:pt x="151" y="69"/>
                      <a:pt x="151" y="69"/>
                      <a:pt x="153" y="64"/>
                    </a:cubicBezTo>
                    <a:cubicBezTo>
                      <a:pt x="154" y="62"/>
                      <a:pt x="151" y="57"/>
                      <a:pt x="149" y="58"/>
                    </a:cubicBezTo>
                    <a:cubicBezTo>
                      <a:pt x="150" y="59"/>
                      <a:pt x="151" y="65"/>
                      <a:pt x="150" y="66"/>
                    </a:cubicBezTo>
                    <a:cubicBezTo>
                      <a:pt x="146" y="67"/>
                      <a:pt x="143" y="67"/>
                      <a:pt x="141" y="71"/>
                    </a:cubicBezTo>
                    <a:cubicBezTo>
                      <a:pt x="140" y="73"/>
                      <a:pt x="144" y="77"/>
                      <a:pt x="146" y="80"/>
                    </a:cubicBezTo>
                    <a:cubicBezTo>
                      <a:pt x="147" y="82"/>
                      <a:pt x="144" y="86"/>
                      <a:pt x="143" y="88"/>
                    </a:cubicBezTo>
                    <a:cubicBezTo>
                      <a:pt x="143" y="90"/>
                      <a:pt x="144" y="94"/>
                      <a:pt x="145" y="96"/>
                    </a:cubicBezTo>
                    <a:cubicBezTo>
                      <a:pt x="145" y="98"/>
                      <a:pt x="153" y="96"/>
                      <a:pt x="153" y="96"/>
                    </a:cubicBezTo>
                    <a:cubicBezTo>
                      <a:pt x="157" y="95"/>
                      <a:pt x="158" y="95"/>
                      <a:pt x="161" y="97"/>
                    </a:cubicBezTo>
                    <a:cubicBezTo>
                      <a:pt x="164" y="99"/>
                      <a:pt x="163" y="102"/>
                      <a:pt x="164" y="105"/>
                    </a:cubicBezTo>
                    <a:cubicBezTo>
                      <a:pt x="162" y="103"/>
                      <a:pt x="160" y="100"/>
                      <a:pt x="157" y="98"/>
                    </a:cubicBezTo>
                    <a:cubicBezTo>
                      <a:pt x="157" y="96"/>
                      <a:pt x="152" y="99"/>
                      <a:pt x="151" y="100"/>
                    </a:cubicBezTo>
                    <a:cubicBezTo>
                      <a:pt x="143" y="102"/>
                      <a:pt x="152" y="108"/>
                      <a:pt x="148" y="112"/>
                    </a:cubicBezTo>
                    <a:cubicBezTo>
                      <a:pt x="145" y="116"/>
                      <a:pt x="140" y="123"/>
                      <a:pt x="136" y="124"/>
                    </a:cubicBezTo>
                    <a:cubicBezTo>
                      <a:pt x="130" y="126"/>
                      <a:pt x="125" y="123"/>
                      <a:pt x="121" y="119"/>
                    </a:cubicBezTo>
                    <a:cubicBezTo>
                      <a:pt x="123" y="119"/>
                      <a:pt x="127" y="121"/>
                      <a:pt x="128" y="120"/>
                    </a:cubicBezTo>
                    <a:cubicBezTo>
                      <a:pt x="132" y="118"/>
                      <a:pt x="136" y="116"/>
                      <a:pt x="139" y="113"/>
                    </a:cubicBezTo>
                    <a:cubicBezTo>
                      <a:pt x="141" y="113"/>
                      <a:pt x="141" y="107"/>
                      <a:pt x="143" y="104"/>
                    </a:cubicBezTo>
                    <a:cubicBezTo>
                      <a:pt x="144" y="100"/>
                      <a:pt x="141" y="100"/>
                      <a:pt x="137" y="98"/>
                    </a:cubicBezTo>
                    <a:cubicBezTo>
                      <a:pt x="135" y="96"/>
                      <a:pt x="140" y="82"/>
                      <a:pt x="139" y="78"/>
                    </a:cubicBezTo>
                    <a:cubicBezTo>
                      <a:pt x="137" y="76"/>
                      <a:pt x="135" y="72"/>
                      <a:pt x="136" y="70"/>
                    </a:cubicBezTo>
                    <a:cubicBezTo>
                      <a:pt x="137" y="66"/>
                      <a:pt x="138" y="62"/>
                      <a:pt x="139" y="59"/>
                    </a:cubicBezTo>
                    <a:cubicBezTo>
                      <a:pt x="136" y="58"/>
                      <a:pt x="121" y="55"/>
                      <a:pt x="120" y="58"/>
                    </a:cubicBezTo>
                    <a:cubicBezTo>
                      <a:pt x="119" y="61"/>
                      <a:pt x="118" y="67"/>
                      <a:pt x="116" y="69"/>
                    </a:cubicBezTo>
                    <a:cubicBezTo>
                      <a:pt x="114" y="70"/>
                      <a:pt x="112" y="72"/>
                      <a:pt x="110" y="74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1" y="79"/>
                      <a:pt x="113" y="80"/>
                      <a:pt x="113" y="82"/>
                    </a:cubicBezTo>
                    <a:cubicBezTo>
                      <a:pt x="112" y="84"/>
                      <a:pt x="108" y="88"/>
                      <a:pt x="111" y="90"/>
                    </a:cubicBezTo>
                    <a:cubicBezTo>
                      <a:pt x="113" y="92"/>
                      <a:pt x="116" y="94"/>
                      <a:pt x="120" y="97"/>
                    </a:cubicBezTo>
                    <a:cubicBezTo>
                      <a:pt x="121" y="98"/>
                      <a:pt x="120" y="104"/>
                      <a:pt x="119" y="105"/>
                    </a:cubicBezTo>
                    <a:cubicBezTo>
                      <a:pt x="116" y="103"/>
                      <a:pt x="113" y="100"/>
                      <a:pt x="111" y="98"/>
                    </a:cubicBezTo>
                    <a:cubicBezTo>
                      <a:pt x="110" y="98"/>
                      <a:pt x="109" y="98"/>
                      <a:pt x="109" y="97"/>
                    </a:cubicBezTo>
                    <a:cubicBezTo>
                      <a:pt x="115" y="105"/>
                      <a:pt x="125" y="120"/>
                      <a:pt x="120" y="130"/>
                    </a:cubicBezTo>
                    <a:cubicBezTo>
                      <a:pt x="106" y="157"/>
                      <a:pt x="111" y="163"/>
                      <a:pt x="111" y="163"/>
                    </a:cubicBezTo>
                    <a:cubicBezTo>
                      <a:pt x="111" y="163"/>
                      <a:pt x="128" y="179"/>
                      <a:pt x="113" y="204"/>
                    </a:cubicBezTo>
                    <a:cubicBezTo>
                      <a:pt x="101" y="223"/>
                      <a:pt x="106" y="227"/>
                      <a:pt x="111" y="232"/>
                    </a:cubicBezTo>
                    <a:cubicBezTo>
                      <a:pt x="115" y="237"/>
                      <a:pt x="111" y="256"/>
                      <a:pt x="99" y="251"/>
                    </a:cubicBezTo>
                    <a:cubicBezTo>
                      <a:pt x="87" y="246"/>
                      <a:pt x="68" y="275"/>
                      <a:pt x="56" y="254"/>
                    </a:cubicBezTo>
                    <a:cubicBezTo>
                      <a:pt x="50" y="243"/>
                      <a:pt x="37" y="265"/>
                      <a:pt x="22" y="261"/>
                    </a:cubicBezTo>
                    <a:cubicBezTo>
                      <a:pt x="8" y="256"/>
                      <a:pt x="0" y="272"/>
                      <a:pt x="8" y="2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240">
                <a:extLst>
                  <a:ext uri="{FF2B5EF4-FFF2-40B4-BE49-F238E27FC236}">
                    <a16:creationId xmlns:a16="http://schemas.microsoft.com/office/drawing/2014/main" id="{76E0D017-A106-4EA4-BD44-81EC53EEF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000" y="3862388"/>
                <a:ext cx="11113" cy="95250"/>
              </a:xfrm>
              <a:custGeom>
                <a:avLst/>
                <a:gdLst>
                  <a:gd name="T0" fmla="*/ 2 w 16"/>
                  <a:gd name="T1" fmla="*/ 30 h 67"/>
                  <a:gd name="T2" fmla="*/ 2 w 16"/>
                  <a:gd name="T3" fmla="*/ 40 h 67"/>
                  <a:gd name="T4" fmla="*/ 2 w 16"/>
                  <a:gd name="T5" fmla="*/ 49 h 67"/>
                  <a:gd name="T6" fmla="*/ 1 w 16"/>
                  <a:gd name="T7" fmla="*/ 54 h 67"/>
                  <a:gd name="T8" fmla="*/ 1 w 16"/>
                  <a:gd name="T9" fmla="*/ 58 h 67"/>
                  <a:gd name="T10" fmla="*/ 2 w 16"/>
                  <a:gd name="T11" fmla="*/ 67 h 67"/>
                  <a:gd name="T12" fmla="*/ 5 w 16"/>
                  <a:gd name="T13" fmla="*/ 61 h 67"/>
                  <a:gd name="T14" fmla="*/ 9 w 16"/>
                  <a:gd name="T15" fmla="*/ 66 h 67"/>
                  <a:gd name="T16" fmla="*/ 7 w 16"/>
                  <a:gd name="T17" fmla="*/ 57 h 67"/>
                  <a:gd name="T18" fmla="*/ 5 w 16"/>
                  <a:gd name="T19" fmla="*/ 50 h 67"/>
                  <a:gd name="T20" fmla="*/ 10 w 16"/>
                  <a:gd name="T21" fmla="*/ 42 h 67"/>
                  <a:gd name="T22" fmla="*/ 16 w 16"/>
                  <a:gd name="T23" fmla="*/ 47 h 67"/>
                  <a:gd name="T24" fmla="*/ 11 w 16"/>
                  <a:gd name="T25" fmla="*/ 34 h 67"/>
                  <a:gd name="T26" fmla="*/ 10 w 16"/>
                  <a:gd name="T27" fmla="*/ 27 h 67"/>
                  <a:gd name="T28" fmla="*/ 7 w 16"/>
                  <a:gd name="T29" fmla="*/ 23 h 67"/>
                  <a:gd name="T30" fmla="*/ 8 w 16"/>
                  <a:gd name="T31" fmla="*/ 10 h 67"/>
                  <a:gd name="T32" fmla="*/ 3 w 16"/>
                  <a:gd name="T33" fmla="*/ 4 h 67"/>
                  <a:gd name="T34" fmla="*/ 4 w 16"/>
                  <a:gd name="T35" fmla="*/ 10 h 67"/>
                  <a:gd name="T36" fmla="*/ 2 w 16"/>
                  <a:gd name="T37" fmla="*/ 10 h 67"/>
                  <a:gd name="T38" fmla="*/ 2 w 16"/>
                  <a:gd name="T39" fmla="*/ 14 h 67"/>
                  <a:gd name="T40" fmla="*/ 0 w 16"/>
                  <a:gd name="T41" fmla="*/ 23 h 67"/>
                  <a:gd name="T42" fmla="*/ 2 w 16"/>
                  <a:gd name="T43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67">
                    <a:moveTo>
                      <a:pt x="2" y="30"/>
                    </a:moveTo>
                    <a:cubicBezTo>
                      <a:pt x="2" y="33"/>
                      <a:pt x="3" y="37"/>
                      <a:pt x="2" y="40"/>
                    </a:cubicBezTo>
                    <a:cubicBezTo>
                      <a:pt x="0" y="44"/>
                      <a:pt x="1" y="45"/>
                      <a:pt x="2" y="49"/>
                    </a:cubicBezTo>
                    <a:cubicBezTo>
                      <a:pt x="2" y="52"/>
                      <a:pt x="2" y="52"/>
                      <a:pt x="1" y="54"/>
                    </a:cubicBezTo>
                    <a:cubicBezTo>
                      <a:pt x="0" y="55"/>
                      <a:pt x="1" y="57"/>
                      <a:pt x="1" y="58"/>
                    </a:cubicBezTo>
                    <a:cubicBezTo>
                      <a:pt x="1" y="62"/>
                      <a:pt x="0" y="63"/>
                      <a:pt x="2" y="67"/>
                    </a:cubicBezTo>
                    <a:cubicBezTo>
                      <a:pt x="2" y="65"/>
                      <a:pt x="2" y="62"/>
                      <a:pt x="5" y="61"/>
                    </a:cubicBezTo>
                    <a:cubicBezTo>
                      <a:pt x="7" y="60"/>
                      <a:pt x="9" y="64"/>
                      <a:pt x="9" y="66"/>
                    </a:cubicBezTo>
                    <a:cubicBezTo>
                      <a:pt x="11" y="64"/>
                      <a:pt x="8" y="60"/>
                      <a:pt x="7" y="57"/>
                    </a:cubicBezTo>
                    <a:cubicBezTo>
                      <a:pt x="5" y="54"/>
                      <a:pt x="4" y="53"/>
                      <a:pt x="5" y="50"/>
                    </a:cubicBezTo>
                    <a:cubicBezTo>
                      <a:pt x="7" y="45"/>
                      <a:pt x="6" y="43"/>
                      <a:pt x="10" y="42"/>
                    </a:cubicBezTo>
                    <a:cubicBezTo>
                      <a:pt x="13" y="41"/>
                      <a:pt x="13" y="47"/>
                      <a:pt x="16" y="47"/>
                    </a:cubicBezTo>
                    <a:cubicBezTo>
                      <a:pt x="14" y="43"/>
                      <a:pt x="12" y="39"/>
                      <a:pt x="11" y="34"/>
                    </a:cubicBezTo>
                    <a:cubicBezTo>
                      <a:pt x="10" y="31"/>
                      <a:pt x="10" y="29"/>
                      <a:pt x="10" y="27"/>
                    </a:cubicBezTo>
                    <a:cubicBezTo>
                      <a:pt x="9" y="25"/>
                      <a:pt x="7" y="24"/>
                      <a:pt x="7" y="23"/>
                    </a:cubicBezTo>
                    <a:cubicBezTo>
                      <a:pt x="7" y="17"/>
                      <a:pt x="10" y="14"/>
                      <a:pt x="8" y="10"/>
                    </a:cubicBezTo>
                    <a:cubicBezTo>
                      <a:pt x="7" y="7"/>
                      <a:pt x="8" y="0"/>
                      <a:pt x="3" y="4"/>
                    </a:cubicBezTo>
                    <a:cubicBezTo>
                      <a:pt x="5" y="5"/>
                      <a:pt x="6" y="8"/>
                      <a:pt x="4" y="10"/>
                    </a:cubicBezTo>
                    <a:cubicBezTo>
                      <a:pt x="3" y="10"/>
                      <a:pt x="3" y="9"/>
                      <a:pt x="2" y="10"/>
                    </a:cubicBezTo>
                    <a:cubicBezTo>
                      <a:pt x="0" y="12"/>
                      <a:pt x="1" y="12"/>
                      <a:pt x="2" y="14"/>
                    </a:cubicBezTo>
                    <a:cubicBezTo>
                      <a:pt x="2" y="16"/>
                      <a:pt x="1" y="21"/>
                      <a:pt x="0" y="23"/>
                    </a:cubicBezTo>
                    <a:cubicBezTo>
                      <a:pt x="0" y="25"/>
                      <a:pt x="5" y="27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241">
                <a:extLst>
                  <a:ext uri="{FF2B5EF4-FFF2-40B4-BE49-F238E27FC236}">
                    <a16:creationId xmlns:a16="http://schemas.microsoft.com/office/drawing/2014/main" id="{0B98B8C7-BBC9-493B-BC22-7111A4A1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950" y="3516313"/>
                <a:ext cx="22225" cy="30163"/>
              </a:xfrm>
              <a:custGeom>
                <a:avLst/>
                <a:gdLst>
                  <a:gd name="T0" fmla="*/ 0 w 32"/>
                  <a:gd name="T1" fmla="*/ 18 h 22"/>
                  <a:gd name="T2" fmla="*/ 13 w 32"/>
                  <a:gd name="T3" fmla="*/ 16 h 22"/>
                  <a:gd name="T4" fmla="*/ 17 w 32"/>
                  <a:gd name="T5" fmla="*/ 17 h 22"/>
                  <a:gd name="T6" fmla="*/ 26 w 32"/>
                  <a:gd name="T7" fmla="*/ 16 h 22"/>
                  <a:gd name="T8" fmla="*/ 30 w 32"/>
                  <a:gd name="T9" fmla="*/ 13 h 22"/>
                  <a:gd name="T10" fmla="*/ 28 w 32"/>
                  <a:gd name="T11" fmla="*/ 8 h 22"/>
                  <a:gd name="T12" fmla="*/ 23 w 32"/>
                  <a:gd name="T13" fmla="*/ 4 h 22"/>
                  <a:gd name="T14" fmla="*/ 17 w 32"/>
                  <a:gd name="T15" fmla="*/ 4 h 22"/>
                  <a:gd name="T16" fmla="*/ 20 w 32"/>
                  <a:gd name="T17" fmla="*/ 2 h 22"/>
                  <a:gd name="T18" fmla="*/ 10 w 32"/>
                  <a:gd name="T19" fmla="*/ 4 h 22"/>
                  <a:gd name="T20" fmla="*/ 2 w 32"/>
                  <a:gd name="T21" fmla="*/ 15 h 22"/>
                  <a:gd name="T22" fmla="*/ 0 w 32"/>
                  <a:gd name="T2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2">
                    <a:moveTo>
                      <a:pt x="0" y="18"/>
                    </a:moveTo>
                    <a:cubicBezTo>
                      <a:pt x="3" y="22"/>
                      <a:pt x="9" y="17"/>
                      <a:pt x="13" y="16"/>
                    </a:cubicBezTo>
                    <a:cubicBezTo>
                      <a:pt x="14" y="15"/>
                      <a:pt x="16" y="17"/>
                      <a:pt x="17" y="17"/>
                    </a:cubicBezTo>
                    <a:cubicBezTo>
                      <a:pt x="20" y="16"/>
                      <a:pt x="23" y="16"/>
                      <a:pt x="26" y="16"/>
                    </a:cubicBezTo>
                    <a:cubicBezTo>
                      <a:pt x="28" y="15"/>
                      <a:pt x="28" y="14"/>
                      <a:pt x="30" y="13"/>
                    </a:cubicBezTo>
                    <a:cubicBezTo>
                      <a:pt x="32" y="12"/>
                      <a:pt x="29" y="8"/>
                      <a:pt x="28" y="8"/>
                    </a:cubicBezTo>
                    <a:cubicBezTo>
                      <a:pt x="25" y="8"/>
                      <a:pt x="25" y="7"/>
                      <a:pt x="23" y="4"/>
                    </a:cubicBezTo>
                    <a:cubicBezTo>
                      <a:pt x="22" y="3"/>
                      <a:pt x="18" y="4"/>
                      <a:pt x="17" y="4"/>
                    </a:cubicBezTo>
                    <a:cubicBezTo>
                      <a:pt x="18" y="4"/>
                      <a:pt x="19" y="3"/>
                      <a:pt x="20" y="2"/>
                    </a:cubicBezTo>
                    <a:cubicBezTo>
                      <a:pt x="16" y="0"/>
                      <a:pt x="13" y="0"/>
                      <a:pt x="10" y="4"/>
                    </a:cubicBezTo>
                    <a:cubicBezTo>
                      <a:pt x="7" y="7"/>
                      <a:pt x="5" y="11"/>
                      <a:pt x="2" y="15"/>
                    </a:cubicBezTo>
                    <a:cubicBezTo>
                      <a:pt x="2" y="16"/>
                      <a:pt x="1" y="17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242">
                <a:extLst>
                  <a:ext uri="{FF2B5EF4-FFF2-40B4-BE49-F238E27FC236}">
                    <a16:creationId xmlns:a16="http://schemas.microsoft.com/office/drawing/2014/main" id="{76437ED7-003D-4234-9BE2-C690E1CFB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617913"/>
                <a:ext cx="6350" cy="6350"/>
              </a:xfrm>
              <a:custGeom>
                <a:avLst/>
                <a:gdLst>
                  <a:gd name="T0" fmla="*/ 3 w 9"/>
                  <a:gd name="T1" fmla="*/ 0 h 5"/>
                  <a:gd name="T2" fmla="*/ 1 w 9"/>
                  <a:gd name="T3" fmla="*/ 5 h 5"/>
                  <a:gd name="T4" fmla="*/ 9 w 9"/>
                  <a:gd name="T5" fmla="*/ 4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0" y="0"/>
                      <a:pt x="1" y="2"/>
                      <a:pt x="1" y="5"/>
                    </a:cubicBezTo>
                    <a:cubicBezTo>
                      <a:pt x="3" y="5"/>
                      <a:pt x="6" y="4"/>
                      <a:pt x="9" y="4"/>
                    </a:cubicBezTo>
                    <a:cubicBezTo>
                      <a:pt x="8" y="0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243">
                <a:extLst>
                  <a:ext uri="{FF2B5EF4-FFF2-40B4-BE49-F238E27FC236}">
                    <a16:creationId xmlns:a16="http://schemas.microsoft.com/office/drawing/2014/main" id="{C7E4ED7A-D36C-4F11-90FC-DEAF8207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5" y="4430713"/>
                <a:ext cx="7938" cy="14288"/>
              </a:xfrm>
              <a:custGeom>
                <a:avLst/>
                <a:gdLst>
                  <a:gd name="T0" fmla="*/ 0 w 10"/>
                  <a:gd name="T1" fmla="*/ 4 h 10"/>
                  <a:gd name="T2" fmla="*/ 9 w 10"/>
                  <a:gd name="T3" fmla="*/ 5 h 10"/>
                  <a:gd name="T4" fmla="*/ 0 w 10"/>
                  <a:gd name="T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0">
                    <a:moveTo>
                      <a:pt x="0" y="4"/>
                    </a:moveTo>
                    <a:cubicBezTo>
                      <a:pt x="3" y="5"/>
                      <a:pt x="10" y="10"/>
                      <a:pt x="9" y="5"/>
                    </a:cubicBezTo>
                    <a:cubicBezTo>
                      <a:pt x="7" y="3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244">
                <a:extLst>
                  <a:ext uri="{FF2B5EF4-FFF2-40B4-BE49-F238E27FC236}">
                    <a16:creationId xmlns:a16="http://schemas.microsoft.com/office/drawing/2014/main" id="{1042B57F-82AA-46A5-AAA4-8A0C4059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3481388"/>
                <a:ext cx="31750" cy="46038"/>
              </a:xfrm>
              <a:custGeom>
                <a:avLst/>
                <a:gdLst>
                  <a:gd name="T0" fmla="*/ 5 w 46"/>
                  <a:gd name="T1" fmla="*/ 23 h 33"/>
                  <a:gd name="T2" fmla="*/ 15 w 46"/>
                  <a:gd name="T3" fmla="*/ 23 h 33"/>
                  <a:gd name="T4" fmla="*/ 23 w 46"/>
                  <a:gd name="T5" fmla="*/ 31 h 33"/>
                  <a:gd name="T6" fmla="*/ 35 w 46"/>
                  <a:gd name="T7" fmla="*/ 32 h 33"/>
                  <a:gd name="T8" fmla="*/ 44 w 46"/>
                  <a:gd name="T9" fmla="*/ 31 h 33"/>
                  <a:gd name="T10" fmla="*/ 43 w 46"/>
                  <a:gd name="T11" fmla="*/ 25 h 33"/>
                  <a:gd name="T12" fmla="*/ 44 w 46"/>
                  <a:gd name="T13" fmla="*/ 21 h 33"/>
                  <a:gd name="T14" fmla="*/ 34 w 46"/>
                  <a:gd name="T15" fmla="*/ 22 h 33"/>
                  <a:gd name="T16" fmla="*/ 38 w 46"/>
                  <a:gd name="T17" fmla="*/ 17 h 33"/>
                  <a:gd name="T18" fmla="*/ 31 w 46"/>
                  <a:gd name="T19" fmla="*/ 14 h 33"/>
                  <a:gd name="T20" fmla="*/ 34 w 46"/>
                  <a:gd name="T21" fmla="*/ 8 h 33"/>
                  <a:gd name="T22" fmla="*/ 23 w 46"/>
                  <a:gd name="T23" fmla="*/ 0 h 33"/>
                  <a:gd name="T24" fmla="*/ 20 w 46"/>
                  <a:gd name="T25" fmla="*/ 4 h 33"/>
                  <a:gd name="T26" fmla="*/ 13 w 46"/>
                  <a:gd name="T27" fmla="*/ 6 h 33"/>
                  <a:gd name="T28" fmla="*/ 9 w 46"/>
                  <a:gd name="T29" fmla="*/ 11 h 33"/>
                  <a:gd name="T30" fmla="*/ 4 w 46"/>
                  <a:gd name="T31" fmla="*/ 13 h 33"/>
                  <a:gd name="T32" fmla="*/ 0 w 46"/>
                  <a:gd name="T33" fmla="*/ 19 h 33"/>
                  <a:gd name="T34" fmla="*/ 5 w 46"/>
                  <a:gd name="T35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3">
                    <a:moveTo>
                      <a:pt x="5" y="23"/>
                    </a:moveTo>
                    <a:cubicBezTo>
                      <a:pt x="7" y="23"/>
                      <a:pt x="13" y="21"/>
                      <a:pt x="15" y="23"/>
                    </a:cubicBezTo>
                    <a:cubicBezTo>
                      <a:pt x="18" y="27"/>
                      <a:pt x="19" y="31"/>
                      <a:pt x="23" y="31"/>
                    </a:cubicBezTo>
                    <a:cubicBezTo>
                      <a:pt x="28" y="31"/>
                      <a:pt x="30" y="30"/>
                      <a:pt x="35" y="32"/>
                    </a:cubicBezTo>
                    <a:cubicBezTo>
                      <a:pt x="39" y="33"/>
                      <a:pt x="41" y="33"/>
                      <a:pt x="44" y="31"/>
                    </a:cubicBezTo>
                    <a:cubicBezTo>
                      <a:pt x="44" y="30"/>
                      <a:pt x="43" y="27"/>
                      <a:pt x="43" y="25"/>
                    </a:cubicBezTo>
                    <a:cubicBezTo>
                      <a:pt x="44" y="24"/>
                      <a:pt x="46" y="21"/>
                      <a:pt x="44" y="21"/>
                    </a:cubicBezTo>
                    <a:cubicBezTo>
                      <a:pt x="40" y="18"/>
                      <a:pt x="38" y="20"/>
                      <a:pt x="34" y="22"/>
                    </a:cubicBezTo>
                    <a:cubicBezTo>
                      <a:pt x="35" y="20"/>
                      <a:pt x="37" y="19"/>
                      <a:pt x="38" y="17"/>
                    </a:cubicBezTo>
                    <a:cubicBezTo>
                      <a:pt x="36" y="16"/>
                      <a:pt x="32" y="16"/>
                      <a:pt x="31" y="14"/>
                    </a:cubicBezTo>
                    <a:cubicBezTo>
                      <a:pt x="30" y="9"/>
                      <a:pt x="30" y="10"/>
                      <a:pt x="34" y="8"/>
                    </a:cubicBezTo>
                    <a:cubicBezTo>
                      <a:pt x="32" y="6"/>
                      <a:pt x="27" y="0"/>
                      <a:pt x="23" y="0"/>
                    </a:cubicBezTo>
                    <a:cubicBezTo>
                      <a:pt x="20" y="0"/>
                      <a:pt x="22" y="2"/>
                      <a:pt x="20" y="4"/>
                    </a:cubicBezTo>
                    <a:cubicBezTo>
                      <a:pt x="18" y="4"/>
                      <a:pt x="15" y="5"/>
                      <a:pt x="13" y="6"/>
                    </a:cubicBezTo>
                    <a:cubicBezTo>
                      <a:pt x="9" y="7"/>
                      <a:pt x="10" y="8"/>
                      <a:pt x="9" y="11"/>
                    </a:cubicBezTo>
                    <a:cubicBezTo>
                      <a:pt x="9" y="12"/>
                      <a:pt x="4" y="12"/>
                      <a:pt x="4" y="13"/>
                    </a:cubicBezTo>
                    <a:cubicBezTo>
                      <a:pt x="2" y="13"/>
                      <a:pt x="1" y="18"/>
                      <a:pt x="0" y="19"/>
                    </a:cubicBezTo>
                    <a:cubicBezTo>
                      <a:pt x="0" y="20"/>
                      <a:pt x="4" y="23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245">
                <a:extLst>
                  <a:ext uri="{FF2B5EF4-FFF2-40B4-BE49-F238E27FC236}">
                    <a16:creationId xmlns:a16="http://schemas.microsoft.com/office/drawing/2014/main" id="{E866B389-F376-4A64-821D-ACCCCE67E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4335463"/>
                <a:ext cx="6350" cy="28575"/>
              </a:xfrm>
              <a:custGeom>
                <a:avLst/>
                <a:gdLst>
                  <a:gd name="T0" fmla="*/ 6 w 8"/>
                  <a:gd name="T1" fmla="*/ 21 h 21"/>
                  <a:gd name="T2" fmla="*/ 8 w 8"/>
                  <a:gd name="T3" fmla="*/ 15 h 21"/>
                  <a:gd name="T4" fmla="*/ 6 w 8"/>
                  <a:gd name="T5" fmla="*/ 11 h 21"/>
                  <a:gd name="T6" fmla="*/ 6 w 8"/>
                  <a:gd name="T7" fmla="*/ 6 h 21"/>
                  <a:gd name="T8" fmla="*/ 7 w 8"/>
                  <a:gd name="T9" fmla="*/ 4 h 21"/>
                  <a:gd name="T10" fmla="*/ 6 w 8"/>
                  <a:gd name="T11" fmla="*/ 0 h 21"/>
                  <a:gd name="T12" fmla="*/ 2 w 8"/>
                  <a:gd name="T13" fmla="*/ 6 h 21"/>
                  <a:gd name="T14" fmla="*/ 1 w 8"/>
                  <a:gd name="T15" fmla="*/ 11 h 21"/>
                  <a:gd name="T16" fmla="*/ 2 w 8"/>
                  <a:gd name="T17" fmla="*/ 17 h 21"/>
                  <a:gd name="T18" fmla="*/ 6 w 8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1">
                    <a:moveTo>
                      <a:pt x="6" y="21"/>
                    </a:moveTo>
                    <a:cubicBezTo>
                      <a:pt x="5" y="19"/>
                      <a:pt x="4" y="13"/>
                      <a:pt x="8" y="15"/>
                    </a:cubicBezTo>
                    <a:cubicBezTo>
                      <a:pt x="8" y="15"/>
                      <a:pt x="4" y="11"/>
                      <a:pt x="6" y="11"/>
                    </a:cubicBezTo>
                    <a:cubicBezTo>
                      <a:pt x="8" y="10"/>
                      <a:pt x="8" y="7"/>
                      <a:pt x="6" y="6"/>
                    </a:cubicBezTo>
                    <a:cubicBezTo>
                      <a:pt x="6" y="6"/>
                      <a:pt x="6" y="4"/>
                      <a:pt x="7" y="4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2"/>
                      <a:pt x="3" y="4"/>
                      <a:pt x="2" y="6"/>
                    </a:cubicBezTo>
                    <a:cubicBezTo>
                      <a:pt x="0" y="9"/>
                      <a:pt x="1" y="9"/>
                      <a:pt x="1" y="11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246">
                <a:extLst>
                  <a:ext uri="{FF2B5EF4-FFF2-40B4-BE49-F238E27FC236}">
                    <a16:creationId xmlns:a16="http://schemas.microsoft.com/office/drawing/2014/main" id="{BA3F47CF-DC72-4B02-AD7C-51AC787B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956050"/>
                <a:ext cx="22225" cy="46038"/>
              </a:xfrm>
              <a:custGeom>
                <a:avLst/>
                <a:gdLst>
                  <a:gd name="T0" fmla="*/ 28 w 30"/>
                  <a:gd name="T1" fmla="*/ 12 h 33"/>
                  <a:gd name="T2" fmla="*/ 20 w 30"/>
                  <a:gd name="T3" fmla="*/ 13 h 33"/>
                  <a:gd name="T4" fmla="*/ 12 w 30"/>
                  <a:gd name="T5" fmla="*/ 4 h 33"/>
                  <a:gd name="T6" fmla="*/ 11 w 30"/>
                  <a:gd name="T7" fmla="*/ 11 h 33"/>
                  <a:gd name="T8" fmla="*/ 9 w 30"/>
                  <a:gd name="T9" fmla="*/ 15 h 33"/>
                  <a:gd name="T10" fmla="*/ 8 w 30"/>
                  <a:gd name="T11" fmla="*/ 19 h 33"/>
                  <a:gd name="T12" fmla="*/ 4 w 30"/>
                  <a:gd name="T13" fmla="*/ 18 h 33"/>
                  <a:gd name="T14" fmla="*/ 3 w 30"/>
                  <a:gd name="T15" fmla="*/ 22 h 33"/>
                  <a:gd name="T16" fmla="*/ 1 w 30"/>
                  <a:gd name="T17" fmla="*/ 25 h 33"/>
                  <a:gd name="T18" fmla="*/ 3 w 30"/>
                  <a:gd name="T19" fmla="*/ 32 h 33"/>
                  <a:gd name="T20" fmla="*/ 5 w 30"/>
                  <a:gd name="T21" fmla="*/ 30 h 33"/>
                  <a:gd name="T22" fmla="*/ 7 w 30"/>
                  <a:gd name="T23" fmla="*/ 29 h 33"/>
                  <a:gd name="T24" fmla="*/ 3 w 30"/>
                  <a:gd name="T25" fmla="*/ 25 h 33"/>
                  <a:gd name="T26" fmla="*/ 7 w 30"/>
                  <a:gd name="T27" fmla="*/ 25 h 33"/>
                  <a:gd name="T28" fmla="*/ 11 w 30"/>
                  <a:gd name="T29" fmla="*/ 25 h 33"/>
                  <a:gd name="T30" fmla="*/ 18 w 30"/>
                  <a:gd name="T31" fmla="*/ 29 h 33"/>
                  <a:gd name="T32" fmla="*/ 19 w 30"/>
                  <a:gd name="T33" fmla="*/ 24 h 33"/>
                  <a:gd name="T34" fmla="*/ 23 w 30"/>
                  <a:gd name="T35" fmla="*/ 22 h 33"/>
                  <a:gd name="T36" fmla="*/ 30 w 30"/>
                  <a:gd name="T37" fmla="*/ 19 h 33"/>
                  <a:gd name="T38" fmla="*/ 28 w 30"/>
                  <a:gd name="T3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3">
                    <a:moveTo>
                      <a:pt x="28" y="12"/>
                    </a:moveTo>
                    <a:cubicBezTo>
                      <a:pt x="24" y="16"/>
                      <a:pt x="24" y="15"/>
                      <a:pt x="20" y="13"/>
                    </a:cubicBezTo>
                    <a:cubicBezTo>
                      <a:pt x="16" y="11"/>
                      <a:pt x="15" y="7"/>
                      <a:pt x="12" y="4"/>
                    </a:cubicBezTo>
                    <a:cubicBezTo>
                      <a:pt x="10" y="0"/>
                      <a:pt x="11" y="9"/>
                      <a:pt x="11" y="11"/>
                    </a:cubicBezTo>
                    <a:cubicBezTo>
                      <a:pt x="12" y="12"/>
                      <a:pt x="9" y="14"/>
                      <a:pt x="9" y="15"/>
                    </a:cubicBezTo>
                    <a:cubicBezTo>
                      <a:pt x="9" y="17"/>
                      <a:pt x="10" y="18"/>
                      <a:pt x="8" y="19"/>
                    </a:cubicBezTo>
                    <a:cubicBezTo>
                      <a:pt x="7" y="19"/>
                      <a:pt x="6" y="19"/>
                      <a:pt x="4" y="18"/>
                    </a:cubicBezTo>
                    <a:cubicBezTo>
                      <a:pt x="4" y="19"/>
                      <a:pt x="4" y="22"/>
                      <a:pt x="3" y="22"/>
                    </a:cubicBezTo>
                    <a:cubicBezTo>
                      <a:pt x="1" y="23"/>
                      <a:pt x="1" y="23"/>
                      <a:pt x="1" y="25"/>
                    </a:cubicBezTo>
                    <a:cubicBezTo>
                      <a:pt x="0" y="26"/>
                      <a:pt x="2" y="32"/>
                      <a:pt x="3" y="32"/>
                    </a:cubicBezTo>
                    <a:cubicBezTo>
                      <a:pt x="3" y="33"/>
                      <a:pt x="5" y="30"/>
                      <a:pt x="5" y="30"/>
                    </a:cubicBezTo>
                    <a:cubicBezTo>
                      <a:pt x="6" y="30"/>
                      <a:pt x="8" y="31"/>
                      <a:pt x="7" y="29"/>
                    </a:cubicBezTo>
                    <a:cubicBezTo>
                      <a:pt x="6" y="27"/>
                      <a:pt x="3" y="28"/>
                      <a:pt x="3" y="25"/>
                    </a:cubicBezTo>
                    <a:cubicBezTo>
                      <a:pt x="5" y="25"/>
                      <a:pt x="6" y="26"/>
                      <a:pt x="7" y="25"/>
                    </a:cubicBezTo>
                    <a:cubicBezTo>
                      <a:pt x="8" y="25"/>
                      <a:pt x="10" y="24"/>
                      <a:pt x="11" y="25"/>
                    </a:cubicBezTo>
                    <a:cubicBezTo>
                      <a:pt x="12" y="26"/>
                      <a:pt x="17" y="29"/>
                      <a:pt x="18" y="29"/>
                    </a:cubicBezTo>
                    <a:cubicBezTo>
                      <a:pt x="18" y="29"/>
                      <a:pt x="19" y="25"/>
                      <a:pt x="19" y="24"/>
                    </a:cubicBezTo>
                    <a:cubicBezTo>
                      <a:pt x="20" y="23"/>
                      <a:pt x="22" y="22"/>
                      <a:pt x="23" y="22"/>
                    </a:cubicBezTo>
                    <a:cubicBezTo>
                      <a:pt x="26" y="22"/>
                      <a:pt x="28" y="21"/>
                      <a:pt x="30" y="19"/>
                    </a:cubicBezTo>
                    <a:cubicBezTo>
                      <a:pt x="25" y="19"/>
                      <a:pt x="29" y="15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247">
                <a:extLst>
                  <a:ext uri="{FF2B5EF4-FFF2-40B4-BE49-F238E27FC236}">
                    <a16:creationId xmlns:a16="http://schemas.microsoft.com/office/drawing/2014/main" id="{77586432-97C5-43CB-8903-0C897361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9438" y="4378325"/>
                <a:ext cx="4763" cy="12700"/>
              </a:xfrm>
              <a:custGeom>
                <a:avLst/>
                <a:gdLst>
                  <a:gd name="T0" fmla="*/ 2 w 8"/>
                  <a:gd name="T1" fmla="*/ 4 h 9"/>
                  <a:gd name="T2" fmla="*/ 8 w 8"/>
                  <a:gd name="T3" fmla="*/ 6 h 9"/>
                  <a:gd name="T4" fmla="*/ 2 w 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2" y="4"/>
                    </a:moveTo>
                    <a:cubicBezTo>
                      <a:pt x="0" y="9"/>
                      <a:pt x="7" y="7"/>
                      <a:pt x="8" y="6"/>
                    </a:cubicBezTo>
                    <a:cubicBezTo>
                      <a:pt x="8" y="3"/>
                      <a:pt x="2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48">
                <a:extLst>
                  <a:ext uri="{FF2B5EF4-FFF2-40B4-BE49-F238E27FC236}">
                    <a16:creationId xmlns:a16="http://schemas.microsoft.com/office/drawing/2014/main" id="{6AEAE05F-102C-4E2A-9A3B-3EAF4E5A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213" y="4421188"/>
                <a:ext cx="20638" cy="9525"/>
              </a:xfrm>
              <a:custGeom>
                <a:avLst/>
                <a:gdLst>
                  <a:gd name="T0" fmla="*/ 29 w 29"/>
                  <a:gd name="T1" fmla="*/ 2 h 6"/>
                  <a:gd name="T2" fmla="*/ 19 w 29"/>
                  <a:gd name="T3" fmla="*/ 1 h 6"/>
                  <a:gd name="T4" fmla="*/ 15 w 29"/>
                  <a:gd name="T5" fmla="*/ 3 h 6"/>
                  <a:gd name="T6" fmla="*/ 12 w 29"/>
                  <a:gd name="T7" fmla="*/ 3 h 6"/>
                  <a:gd name="T8" fmla="*/ 3 w 29"/>
                  <a:gd name="T9" fmla="*/ 3 h 6"/>
                  <a:gd name="T10" fmla="*/ 8 w 29"/>
                  <a:gd name="T11" fmla="*/ 6 h 6"/>
                  <a:gd name="T12" fmla="*/ 11 w 29"/>
                  <a:gd name="T13" fmla="*/ 6 h 6"/>
                  <a:gd name="T14" fmla="*/ 14 w 29"/>
                  <a:gd name="T15" fmla="*/ 5 h 6"/>
                  <a:gd name="T16" fmla="*/ 18 w 29"/>
                  <a:gd name="T17" fmla="*/ 3 h 6"/>
                  <a:gd name="T18" fmla="*/ 29 w 29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6">
                    <a:moveTo>
                      <a:pt x="29" y="2"/>
                    </a:moveTo>
                    <a:cubicBezTo>
                      <a:pt x="25" y="1"/>
                      <a:pt x="23" y="2"/>
                      <a:pt x="19" y="1"/>
                    </a:cubicBezTo>
                    <a:cubicBezTo>
                      <a:pt x="17" y="1"/>
                      <a:pt x="17" y="2"/>
                      <a:pt x="15" y="3"/>
                    </a:cubicBezTo>
                    <a:cubicBezTo>
                      <a:pt x="14" y="4"/>
                      <a:pt x="13" y="2"/>
                      <a:pt x="12" y="3"/>
                    </a:cubicBezTo>
                    <a:cubicBezTo>
                      <a:pt x="10" y="5"/>
                      <a:pt x="5" y="0"/>
                      <a:pt x="3" y="3"/>
                    </a:cubicBezTo>
                    <a:cubicBezTo>
                      <a:pt x="0" y="6"/>
                      <a:pt x="7" y="5"/>
                      <a:pt x="8" y="6"/>
                    </a:cubicBezTo>
                    <a:cubicBezTo>
                      <a:pt x="10" y="5"/>
                      <a:pt x="10" y="6"/>
                      <a:pt x="11" y="6"/>
                    </a:cubicBezTo>
                    <a:cubicBezTo>
                      <a:pt x="12" y="6"/>
                      <a:pt x="12" y="5"/>
                      <a:pt x="14" y="5"/>
                    </a:cubicBezTo>
                    <a:cubicBezTo>
                      <a:pt x="15" y="5"/>
                      <a:pt x="17" y="3"/>
                      <a:pt x="18" y="3"/>
                    </a:cubicBezTo>
                    <a:cubicBezTo>
                      <a:pt x="21" y="3"/>
                      <a:pt x="26" y="5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249">
                <a:extLst>
                  <a:ext uri="{FF2B5EF4-FFF2-40B4-BE49-F238E27FC236}">
                    <a16:creationId xmlns:a16="http://schemas.microsoft.com/office/drawing/2014/main" id="{157DF26A-A7E6-49C0-AC5C-2F5DADD0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425950"/>
                <a:ext cx="12700" cy="15875"/>
              </a:xfrm>
              <a:custGeom>
                <a:avLst/>
                <a:gdLst>
                  <a:gd name="T0" fmla="*/ 9 w 18"/>
                  <a:gd name="T1" fmla="*/ 1 h 11"/>
                  <a:gd name="T2" fmla="*/ 8 w 18"/>
                  <a:gd name="T3" fmla="*/ 3 h 11"/>
                  <a:gd name="T4" fmla="*/ 2 w 18"/>
                  <a:gd name="T5" fmla="*/ 6 h 11"/>
                  <a:gd name="T6" fmla="*/ 1 w 18"/>
                  <a:gd name="T7" fmla="*/ 11 h 11"/>
                  <a:gd name="T8" fmla="*/ 6 w 18"/>
                  <a:gd name="T9" fmla="*/ 9 h 11"/>
                  <a:gd name="T10" fmla="*/ 9 w 18"/>
                  <a:gd name="T11" fmla="*/ 6 h 11"/>
                  <a:gd name="T12" fmla="*/ 18 w 18"/>
                  <a:gd name="T13" fmla="*/ 0 h 11"/>
                  <a:gd name="T14" fmla="*/ 12 w 18"/>
                  <a:gd name="T15" fmla="*/ 0 h 11"/>
                  <a:gd name="T16" fmla="*/ 9 w 18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9" y="1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6" y="4"/>
                      <a:pt x="3" y="4"/>
                      <a:pt x="2" y="6"/>
                    </a:cubicBezTo>
                    <a:cubicBezTo>
                      <a:pt x="0" y="8"/>
                      <a:pt x="2" y="9"/>
                      <a:pt x="1" y="11"/>
                    </a:cubicBezTo>
                    <a:cubicBezTo>
                      <a:pt x="2" y="10"/>
                      <a:pt x="4" y="11"/>
                      <a:pt x="6" y="9"/>
                    </a:cubicBezTo>
                    <a:cubicBezTo>
                      <a:pt x="7" y="8"/>
                      <a:pt x="8" y="6"/>
                      <a:pt x="9" y="6"/>
                    </a:cubicBezTo>
                    <a:cubicBezTo>
                      <a:pt x="11" y="4"/>
                      <a:pt x="18" y="2"/>
                      <a:pt x="18" y="0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250">
                <a:extLst>
                  <a:ext uri="{FF2B5EF4-FFF2-40B4-BE49-F238E27FC236}">
                    <a16:creationId xmlns:a16="http://schemas.microsoft.com/office/drawing/2014/main" id="{4EA499B4-7ED9-4F50-9C77-9FCBA598E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788" y="4378325"/>
                <a:ext cx="11113" cy="11113"/>
              </a:xfrm>
              <a:custGeom>
                <a:avLst/>
                <a:gdLst>
                  <a:gd name="T0" fmla="*/ 9 w 17"/>
                  <a:gd name="T1" fmla="*/ 0 h 8"/>
                  <a:gd name="T2" fmla="*/ 2 w 17"/>
                  <a:gd name="T3" fmla="*/ 3 h 8"/>
                  <a:gd name="T4" fmla="*/ 5 w 17"/>
                  <a:gd name="T5" fmla="*/ 7 h 8"/>
                  <a:gd name="T6" fmla="*/ 7 w 17"/>
                  <a:gd name="T7" fmla="*/ 5 h 8"/>
                  <a:gd name="T8" fmla="*/ 10 w 17"/>
                  <a:gd name="T9" fmla="*/ 5 h 8"/>
                  <a:gd name="T10" fmla="*/ 17 w 17"/>
                  <a:gd name="T11" fmla="*/ 8 h 8"/>
                  <a:gd name="T12" fmla="*/ 9 w 1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6" y="1"/>
                      <a:pt x="3" y="1"/>
                      <a:pt x="2" y="3"/>
                    </a:cubicBezTo>
                    <a:cubicBezTo>
                      <a:pt x="0" y="7"/>
                      <a:pt x="4" y="7"/>
                      <a:pt x="5" y="7"/>
                    </a:cubicBezTo>
                    <a:cubicBezTo>
                      <a:pt x="6" y="6"/>
                      <a:pt x="6" y="4"/>
                      <a:pt x="7" y="5"/>
                    </a:cubicBezTo>
                    <a:cubicBezTo>
                      <a:pt x="8" y="5"/>
                      <a:pt x="9" y="6"/>
                      <a:pt x="10" y="5"/>
                    </a:cubicBezTo>
                    <a:cubicBezTo>
                      <a:pt x="13" y="5"/>
                      <a:pt x="14" y="6"/>
                      <a:pt x="17" y="8"/>
                    </a:cubicBezTo>
                    <a:cubicBezTo>
                      <a:pt x="17" y="2"/>
                      <a:pt x="12" y="2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251">
                <a:extLst>
                  <a:ext uri="{FF2B5EF4-FFF2-40B4-BE49-F238E27FC236}">
                    <a16:creationId xmlns:a16="http://schemas.microsoft.com/office/drawing/2014/main" id="{78404713-A387-484D-B85F-B00BC5DC9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8" y="3997325"/>
                <a:ext cx="44450" cy="103188"/>
              </a:xfrm>
              <a:custGeom>
                <a:avLst/>
                <a:gdLst>
                  <a:gd name="T0" fmla="*/ 60 w 62"/>
                  <a:gd name="T1" fmla="*/ 8 h 73"/>
                  <a:gd name="T2" fmla="*/ 60 w 62"/>
                  <a:gd name="T3" fmla="*/ 2 h 73"/>
                  <a:gd name="T4" fmla="*/ 56 w 62"/>
                  <a:gd name="T5" fmla="*/ 6 h 73"/>
                  <a:gd name="T6" fmla="*/ 51 w 62"/>
                  <a:gd name="T7" fmla="*/ 10 h 73"/>
                  <a:gd name="T8" fmla="*/ 52 w 62"/>
                  <a:gd name="T9" fmla="*/ 14 h 73"/>
                  <a:gd name="T10" fmla="*/ 49 w 62"/>
                  <a:gd name="T11" fmla="*/ 22 h 73"/>
                  <a:gd name="T12" fmla="*/ 44 w 62"/>
                  <a:gd name="T13" fmla="*/ 31 h 73"/>
                  <a:gd name="T14" fmla="*/ 38 w 62"/>
                  <a:gd name="T15" fmla="*/ 33 h 73"/>
                  <a:gd name="T16" fmla="*/ 39 w 62"/>
                  <a:gd name="T17" fmla="*/ 28 h 73"/>
                  <a:gd name="T18" fmla="*/ 35 w 62"/>
                  <a:gd name="T19" fmla="*/ 33 h 73"/>
                  <a:gd name="T20" fmla="*/ 32 w 62"/>
                  <a:gd name="T21" fmla="*/ 37 h 73"/>
                  <a:gd name="T22" fmla="*/ 31 w 62"/>
                  <a:gd name="T23" fmla="*/ 41 h 73"/>
                  <a:gd name="T24" fmla="*/ 27 w 62"/>
                  <a:gd name="T25" fmla="*/ 41 h 73"/>
                  <a:gd name="T26" fmla="*/ 16 w 62"/>
                  <a:gd name="T27" fmla="*/ 43 h 73"/>
                  <a:gd name="T28" fmla="*/ 7 w 62"/>
                  <a:gd name="T29" fmla="*/ 49 h 73"/>
                  <a:gd name="T30" fmla="*/ 0 w 62"/>
                  <a:gd name="T31" fmla="*/ 57 h 73"/>
                  <a:gd name="T32" fmla="*/ 1 w 62"/>
                  <a:gd name="T33" fmla="*/ 61 h 73"/>
                  <a:gd name="T34" fmla="*/ 4 w 62"/>
                  <a:gd name="T35" fmla="*/ 58 h 73"/>
                  <a:gd name="T36" fmla="*/ 4 w 62"/>
                  <a:gd name="T37" fmla="*/ 63 h 73"/>
                  <a:gd name="T38" fmla="*/ 7 w 62"/>
                  <a:gd name="T39" fmla="*/ 70 h 73"/>
                  <a:gd name="T40" fmla="*/ 13 w 62"/>
                  <a:gd name="T41" fmla="*/ 60 h 73"/>
                  <a:gd name="T42" fmla="*/ 11 w 62"/>
                  <a:gd name="T43" fmla="*/ 55 h 73"/>
                  <a:gd name="T44" fmla="*/ 7 w 62"/>
                  <a:gd name="T45" fmla="*/ 53 h 73"/>
                  <a:gd name="T46" fmla="*/ 14 w 62"/>
                  <a:gd name="T47" fmla="*/ 49 h 73"/>
                  <a:gd name="T48" fmla="*/ 18 w 62"/>
                  <a:gd name="T49" fmla="*/ 50 h 73"/>
                  <a:gd name="T50" fmla="*/ 21 w 62"/>
                  <a:gd name="T51" fmla="*/ 48 h 73"/>
                  <a:gd name="T52" fmla="*/ 30 w 62"/>
                  <a:gd name="T53" fmla="*/ 48 h 73"/>
                  <a:gd name="T54" fmla="*/ 31 w 62"/>
                  <a:gd name="T55" fmla="*/ 56 h 73"/>
                  <a:gd name="T56" fmla="*/ 37 w 62"/>
                  <a:gd name="T57" fmla="*/ 51 h 73"/>
                  <a:gd name="T58" fmla="*/ 36 w 62"/>
                  <a:gd name="T59" fmla="*/ 45 h 73"/>
                  <a:gd name="T60" fmla="*/ 46 w 62"/>
                  <a:gd name="T61" fmla="*/ 45 h 73"/>
                  <a:gd name="T62" fmla="*/ 47 w 62"/>
                  <a:gd name="T63" fmla="*/ 48 h 73"/>
                  <a:gd name="T64" fmla="*/ 51 w 62"/>
                  <a:gd name="T65" fmla="*/ 42 h 73"/>
                  <a:gd name="T66" fmla="*/ 51 w 62"/>
                  <a:gd name="T67" fmla="*/ 46 h 73"/>
                  <a:gd name="T68" fmla="*/ 55 w 62"/>
                  <a:gd name="T69" fmla="*/ 41 h 73"/>
                  <a:gd name="T70" fmla="*/ 55 w 62"/>
                  <a:gd name="T71" fmla="*/ 35 h 73"/>
                  <a:gd name="T72" fmla="*/ 57 w 62"/>
                  <a:gd name="T73" fmla="*/ 28 h 73"/>
                  <a:gd name="T74" fmla="*/ 60 w 62"/>
                  <a:gd name="T75" fmla="*/ 24 h 73"/>
                  <a:gd name="T76" fmla="*/ 60 w 62"/>
                  <a:gd name="T77" fmla="*/ 19 h 73"/>
                  <a:gd name="T78" fmla="*/ 62 w 62"/>
                  <a:gd name="T79" fmla="*/ 13 h 73"/>
                  <a:gd name="T80" fmla="*/ 60 w 62"/>
                  <a:gd name="T8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3">
                    <a:moveTo>
                      <a:pt x="60" y="8"/>
                    </a:moveTo>
                    <a:cubicBezTo>
                      <a:pt x="58" y="6"/>
                      <a:pt x="60" y="4"/>
                      <a:pt x="60" y="2"/>
                    </a:cubicBezTo>
                    <a:cubicBezTo>
                      <a:pt x="57" y="1"/>
                      <a:pt x="56" y="3"/>
                      <a:pt x="56" y="6"/>
                    </a:cubicBezTo>
                    <a:cubicBezTo>
                      <a:pt x="55" y="0"/>
                      <a:pt x="51" y="8"/>
                      <a:pt x="51" y="10"/>
                    </a:cubicBezTo>
                    <a:cubicBezTo>
                      <a:pt x="50" y="12"/>
                      <a:pt x="52" y="13"/>
                      <a:pt x="52" y="14"/>
                    </a:cubicBezTo>
                    <a:cubicBezTo>
                      <a:pt x="51" y="17"/>
                      <a:pt x="51" y="19"/>
                      <a:pt x="49" y="22"/>
                    </a:cubicBezTo>
                    <a:cubicBezTo>
                      <a:pt x="49" y="25"/>
                      <a:pt x="46" y="28"/>
                      <a:pt x="44" y="31"/>
                    </a:cubicBezTo>
                    <a:cubicBezTo>
                      <a:pt x="42" y="31"/>
                      <a:pt x="41" y="33"/>
                      <a:pt x="38" y="33"/>
                    </a:cubicBezTo>
                    <a:cubicBezTo>
                      <a:pt x="37" y="33"/>
                      <a:pt x="39" y="29"/>
                      <a:pt x="39" y="28"/>
                    </a:cubicBezTo>
                    <a:cubicBezTo>
                      <a:pt x="37" y="29"/>
                      <a:pt x="35" y="29"/>
                      <a:pt x="35" y="33"/>
                    </a:cubicBezTo>
                    <a:cubicBezTo>
                      <a:pt x="35" y="34"/>
                      <a:pt x="33" y="36"/>
                      <a:pt x="32" y="37"/>
                    </a:cubicBezTo>
                    <a:cubicBezTo>
                      <a:pt x="31" y="39"/>
                      <a:pt x="33" y="41"/>
                      <a:pt x="31" y="41"/>
                    </a:cubicBezTo>
                    <a:cubicBezTo>
                      <a:pt x="28" y="43"/>
                      <a:pt x="29" y="40"/>
                      <a:pt x="27" y="41"/>
                    </a:cubicBezTo>
                    <a:cubicBezTo>
                      <a:pt x="24" y="41"/>
                      <a:pt x="18" y="40"/>
                      <a:pt x="16" y="43"/>
                    </a:cubicBezTo>
                    <a:cubicBezTo>
                      <a:pt x="14" y="47"/>
                      <a:pt x="11" y="49"/>
                      <a:pt x="7" y="49"/>
                    </a:cubicBezTo>
                    <a:cubicBezTo>
                      <a:pt x="8" y="53"/>
                      <a:pt x="3" y="55"/>
                      <a:pt x="0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4" y="62"/>
                      <a:pt x="2" y="58"/>
                      <a:pt x="4" y="58"/>
                    </a:cubicBezTo>
                    <a:cubicBezTo>
                      <a:pt x="7" y="58"/>
                      <a:pt x="5" y="62"/>
                      <a:pt x="4" y="63"/>
                    </a:cubicBezTo>
                    <a:cubicBezTo>
                      <a:pt x="3" y="66"/>
                      <a:pt x="3" y="73"/>
                      <a:pt x="7" y="70"/>
                    </a:cubicBezTo>
                    <a:cubicBezTo>
                      <a:pt x="10" y="68"/>
                      <a:pt x="11" y="64"/>
                      <a:pt x="13" y="60"/>
                    </a:cubicBezTo>
                    <a:cubicBezTo>
                      <a:pt x="13" y="58"/>
                      <a:pt x="11" y="56"/>
                      <a:pt x="11" y="55"/>
                    </a:cubicBezTo>
                    <a:cubicBezTo>
                      <a:pt x="10" y="53"/>
                      <a:pt x="9" y="55"/>
                      <a:pt x="7" y="53"/>
                    </a:cubicBezTo>
                    <a:cubicBezTo>
                      <a:pt x="10" y="51"/>
                      <a:pt x="13" y="55"/>
                      <a:pt x="14" y="49"/>
                    </a:cubicBezTo>
                    <a:cubicBezTo>
                      <a:pt x="15" y="52"/>
                      <a:pt x="16" y="51"/>
                      <a:pt x="18" y="50"/>
                    </a:cubicBezTo>
                    <a:cubicBezTo>
                      <a:pt x="19" y="49"/>
                      <a:pt x="21" y="49"/>
                      <a:pt x="21" y="48"/>
                    </a:cubicBezTo>
                    <a:cubicBezTo>
                      <a:pt x="23" y="46"/>
                      <a:pt x="27" y="47"/>
                      <a:pt x="30" y="48"/>
                    </a:cubicBezTo>
                    <a:cubicBezTo>
                      <a:pt x="26" y="51"/>
                      <a:pt x="28" y="53"/>
                      <a:pt x="31" y="56"/>
                    </a:cubicBezTo>
                    <a:cubicBezTo>
                      <a:pt x="32" y="54"/>
                      <a:pt x="34" y="50"/>
                      <a:pt x="37" y="51"/>
                    </a:cubicBezTo>
                    <a:cubicBezTo>
                      <a:pt x="35" y="49"/>
                      <a:pt x="34" y="47"/>
                      <a:pt x="36" y="45"/>
                    </a:cubicBezTo>
                    <a:cubicBezTo>
                      <a:pt x="39" y="49"/>
                      <a:pt x="43" y="48"/>
                      <a:pt x="46" y="45"/>
                    </a:cubicBezTo>
                    <a:cubicBezTo>
                      <a:pt x="46" y="45"/>
                      <a:pt x="47" y="47"/>
                      <a:pt x="47" y="48"/>
                    </a:cubicBezTo>
                    <a:cubicBezTo>
                      <a:pt x="48" y="46"/>
                      <a:pt x="49" y="44"/>
                      <a:pt x="51" y="42"/>
                    </a:cubicBezTo>
                    <a:cubicBezTo>
                      <a:pt x="51" y="43"/>
                      <a:pt x="51" y="45"/>
                      <a:pt x="51" y="46"/>
                    </a:cubicBezTo>
                    <a:cubicBezTo>
                      <a:pt x="53" y="45"/>
                      <a:pt x="53" y="43"/>
                      <a:pt x="55" y="41"/>
                    </a:cubicBezTo>
                    <a:cubicBezTo>
                      <a:pt x="56" y="41"/>
                      <a:pt x="55" y="36"/>
                      <a:pt x="55" y="35"/>
                    </a:cubicBezTo>
                    <a:cubicBezTo>
                      <a:pt x="56" y="32"/>
                      <a:pt x="57" y="32"/>
                      <a:pt x="57" y="28"/>
                    </a:cubicBezTo>
                    <a:cubicBezTo>
                      <a:pt x="57" y="26"/>
                      <a:pt x="56" y="22"/>
                      <a:pt x="60" y="24"/>
                    </a:cubicBezTo>
                    <a:cubicBezTo>
                      <a:pt x="60" y="22"/>
                      <a:pt x="59" y="20"/>
                      <a:pt x="60" y="19"/>
                    </a:cubicBezTo>
                    <a:cubicBezTo>
                      <a:pt x="62" y="18"/>
                      <a:pt x="62" y="15"/>
                      <a:pt x="62" y="13"/>
                    </a:cubicBezTo>
                    <a:cubicBezTo>
                      <a:pt x="62" y="11"/>
                      <a:pt x="60" y="9"/>
                      <a:pt x="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252">
                <a:extLst>
                  <a:ext uri="{FF2B5EF4-FFF2-40B4-BE49-F238E27FC236}">
                    <a16:creationId xmlns:a16="http://schemas.microsoft.com/office/drawing/2014/main" id="{F8D10583-E78E-45E9-9A3C-9AB0266A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4064000"/>
                <a:ext cx="7938" cy="20638"/>
              </a:xfrm>
              <a:custGeom>
                <a:avLst/>
                <a:gdLst>
                  <a:gd name="T0" fmla="*/ 3 w 12"/>
                  <a:gd name="T1" fmla="*/ 4 h 15"/>
                  <a:gd name="T2" fmla="*/ 1 w 12"/>
                  <a:gd name="T3" fmla="*/ 13 h 15"/>
                  <a:gd name="T4" fmla="*/ 7 w 12"/>
                  <a:gd name="T5" fmla="*/ 8 h 15"/>
                  <a:gd name="T6" fmla="*/ 9 w 12"/>
                  <a:gd name="T7" fmla="*/ 10 h 15"/>
                  <a:gd name="T8" fmla="*/ 12 w 12"/>
                  <a:gd name="T9" fmla="*/ 6 h 15"/>
                  <a:gd name="T10" fmla="*/ 3 w 12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3" y="4"/>
                    </a:moveTo>
                    <a:cubicBezTo>
                      <a:pt x="1" y="8"/>
                      <a:pt x="0" y="8"/>
                      <a:pt x="1" y="13"/>
                    </a:cubicBezTo>
                    <a:cubicBezTo>
                      <a:pt x="4" y="15"/>
                      <a:pt x="5" y="10"/>
                      <a:pt x="7" y="8"/>
                    </a:cubicBezTo>
                    <a:cubicBezTo>
                      <a:pt x="7" y="8"/>
                      <a:pt x="9" y="11"/>
                      <a:pt x="9" y="10"/>
                    </a:cubicBezTo>
                    <a:cubicBezTo>
                      <a:pt x="10" y="9"/>
                      <a:pt x="12" y="7"/>
                      <a:pt x="12" y="6"/>
                    </a:cubicBezTo>
                    <a:cubicBezTo>
                      <a:pt x="12" y="0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E50F759D-26EC-4777-A701-203FF57278EA}"/>
              </a:ext>
            </a:extLst>
          </p:cNvPr>
          <p:cNvSpPr txBox="1"/>
          <p:nvPr/>
        </p:nvSpPr>
        <p:spPr>
          <a:xfrm>
            <a:off x="1524246" y="53816"/>
            <a:ext cx="947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Two existing treatment methods: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1E9308-CAA4-4EC0-8125-40CC4DAAC018}"/>
              </a:ext>
            </a:extLst>
          </p:cNvPr>
          <p:cNvSpPr txBox="1"/>
          <p:nvPr/>
        </p:nvSpPr>
        <p:spPr>
          <a:xfrm>
            <a:off x="638270" y="1847749"/>
            <a:ext cx="352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Radiation therapy for prostate cancer only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Soroka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and Tel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Hashomer’s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method ).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295BE104-634C-496B-B00B-D6A526B83516}"/>
              </a:ext>
            </a:extLst>
          </p:cNvPr>
          <p:cNvSpPr/>
          <p:nvPr/>
        </p:nvSpPr>
        <p:spPr>
          <a:xfrm>
            <a:off x="214714" y="1097102"/>
            <a:ext cx="379256" cy="3792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5256DC2-45B0-4FAA-9B92-FD21D372DDB1}"/>
              </a:ext>
            </a:extLst>
          </p:cNvPr>
          <p:cNvSpPr txBox="1"/>
          <p:nvPr/>
        </p:nvSpPr>
        <p:spPr>
          <a:xfrm>
            <a:off x="732006" y="1094438"/>
            <a:ext cx="404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The traditional method worldwide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</a:b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16254CD-FED9-441E-A286-5AA6907910A2}"/>
              </a:ext>
            </a:extLst>
          </p:cNvPr>
          <p:cNvSpPr txBox="1"/>
          <p:nvPr/>
        </p:nvSpPr>
        <p:spPr>
          <a:xfrm>
            <a:off x="8879256" y="1730734"/>
            <a:ext cx="316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Radiation therapy for prostate and lymph node.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Belinson’s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method )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4C6E627E-F87A-4D19-A069-172BADAEE965}"/>
              </a:ext>
            </a:extLst>
          </p:cNvPr>
          <p:cNvSpPr/>
          <p:nvPr/>
        </p:nvSpPr>
        <p:spPr>
          <a:xfrm>
            <a:off x="8521445" y="1010594"/>
            <a:ext cx="379256" cy="379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4CFDC60-8219-4B98-8C51-AACC31911ACE}"/>
              </a:ext>
            </a:extLst>
          </p:cNvPr>
          <p:cNvSpPr txBox="1"/>
          <p:nvPr/>
        </p:nvSpPr>
        <p:spPr>
          <a:xfrm>
            <a:off x="9207965" y="1015556"/>
            <a:ext cx="241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Alternative method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70A6FF7-4698-4503-BEAB-7BC8FBAFED6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061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2304126" y="128121"/>
            <a:ext cx="9673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research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question</a:t>
            </a:r>
          </a:p>
        </p:txBody>
      </p:sp>
      <p:pic>
        <p:nvPicPr>
          <p:cNvPr id="16" name="Picture 2" descr="אחרי ההודעה של אמיר פיי גוטמן: מה זה סרטן בלוטת הלימפה? - וואלה! בריאות">
            <a:extLst>
              <a:ext uri="{FF2B5EF4-FFF2-40B4-BE49-F238E27FC236}">
                <a16:creationId xmlns:a16="http://schemas.microsoft.com/office/drawing/2014/main" id="{51D7850C-3954-425C-9FBB-5F3F4A693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7" r="13553"/>
          <a:stretch/>
        </p:blipFill>
        <p:spPr bwMode="auto">
          <a:xfrm>
            <a:off x="5183190" y="-12440"/>
            <a:ext cx="7008810" cy="6857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515A7580-3ED3-4BEE-A6E8-A651DF7CC862}"/>
              </a:ext>
            </a:extLst>
          </p:cNvPr>
          <p:cNvSpPr txBox="1"/>
          <p:nvPr/>
        </p:nvSpPr>
        <p:spPr>
          <a:xfrm>
            <a:off x="200965" y="2829203"/>
            <a:ext cx="6756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 which case of prostate cancer            should the lymph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be irradiated?</a:t>
            </a:r>
          </a:p>
        </p:txBody>
      </p:sp>
    </p:spTree>
    <p:extLst>
      <p:ext uri="{BB962C8B-B14F-4D97-AF65-F5344CB8AC3E}">
        <p14:creationId xmlns:p14="http://schemas.microsoft.com/office/powerpoint/2010/main" val="35646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Success factors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36946" y="4741801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4146859" y="219374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5334807" y="2260250"/>
            <a:ext cx="25980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Biochemical failure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(yes/no) 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 increase of 2 units in two tests.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D4B25-8082-4F3F-A9F1-3B69FEAC881C}"/>
              </a:ext>
            </a:extLst>
          </p:cNvPr>
          <p:cNvSpPr txBox="1"/>
          <p:nvPr/>
        </p:nvSpPr>
        <p:spPr>
          <a:xfrm>
            <a:off x="5292327" y="3588312"/>
            <a:ext cx="53527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Last status: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1. No evidence of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2. Alive with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AWD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3. Died from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DFD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4. Died without disease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DWD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5. Lost To FU/Unknow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6. Died with disease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83E9-B192-48F1-946D-5530F67ED05F}"/>
              </a:ext>
            </a:extLst>
          </p:cNvPr>
          <p:cNvSpPr txBox="1"/>
          <p:nvPr/>
        </p:nvSpPr>
        <p:spPr>
          <a:xfrm>
            <a:off x="4146859" y="3682156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7913660" y="3176948"/>
            <a:ext cx="1929887" cy="841333"/>
            <a:chOff x="8419743" y="1081666"/>
            <a:chExt cx="1929887" cy="84133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018522" y="4170072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080129" y="1694777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1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737822" y="233824"/>
            <a:ext cx="66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2DD34E-F192-4C35-B5FA-620978E10295}"/>
              </a:ext>
            </a:extLst>
          </p:cNvPr>
          <p:cNvGrpSpPr/>
          <p:nvPr/>
        </p:nvGrpSpPr>
        <p:grpSpPr>
          <a:xfrm>
            <a:off x="1329137" y="1942874"/>
            <a:ext cx="9208108" cy="3482151"/>
            <a:chOff x="1262462" y="1705481"/>
            <a:chExt cx="9208108" cy="34821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FF9DBE-F20F-4027-9B21-70E14623B43C}"/>
                </a:ext>
              </a:extLst>
            </p:cNvPr>
            <p:cNvGrpSpPr/>
            <p:nvPr/>
          </p:nvGrpSpPr>
          <p:grpSpPr>
            <a:xfrm>
              <a:off x="1262462" y="2489613"/>
              <a:ext cx="4202505" cy="2352110"/>
              <a:chOff x="4654804" y="1774767"/>
              <a:chExt cx="6244470" cy="34949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EE05673-3030-4036-BDD5-EFB187DB4548}"/>
                  </a:ext>
                </a:extLst>
              </p:cNvPr>
              <p:cNvSpPr/>
              <p:nvPr/>
            </p:nvSpPr>
            <p:spPr>
              <a:xfrm>
                <a:off x="4654804" y="4999473"/>
                <a:ext cx="6244470" cy="270276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5C6CF8CF-43B5-45FE-9912-55DC56A6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139" y="1913333"/>
                <a:ext cx="10008" cy="12317"/>
              </a:xfrm>
              <a:custGeom>
                <a:avLst/>
                <a:gdLst>
                  <a:gd name="T0" fmla="*/ 10 w 11"/>
                  <a:gd name="T1" fmla="*/ 0 h 13"/>
                  <a:gd name="T2" fmla="*/ 4 w 11"/>
                  <a:gd name="T3" fmla="*/ 13 h 13"/>
                  <a:gd name="T4" fmla="*/ 10 w 11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cubicBezTo>
                      <a:pt x="11" y="6"/>
                      <a:pt x="9" y="10"/>
                      <a:pt x="4" y="13"/>
                    </a:cubicBezTo>
                    <a:cubicBezTo>
                      <a:pt x="0" y="6"/>
                      <a:pt x="3" y="2"/>
                      <a:pt x="1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388784A1-5740-4CDB-A39E-4C3B03A2E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388" y="1913333"/>
                <a:ext cx="11547" cy="12317"/>
              </a:xfrm>
              <a:custGeom>
                <a:avLst/>
                <a:gdLst>
                  <a:gd name="T0" fmla="*/ 8 w 12"/>
                  <a:gd name="T1" fmla="*/ 13 h 13"/>
                  <a:gd name="T2" fmla="*/ 2 w 12"/>
                  <a:gd name="T3" fmla="*/ 0 h 13"/>
                  <a:gd name="T4" fmla="*/ 8 w 12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8" y="13"/>
                    </a:moveTo>
                    <a:cubicBezTo>
                      <a:pt x="2" y="10"/>
                      <a:pt x="0" y="6"/>
                      <a:pt x="2" y="0"/>
                    </a:cubicBezTo>
                    <a:cubicBezTo>
                      <a:pt x="9" y="2"/>
                      <a:pt x="12" y="6"/>
                      <a:pt x="8" y="13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D8B799D-34C0-4E91-9E75-67D1C072F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4776" y="1934888"/>
                <a:ext cx="11547" cy="10777"/>
              </a:xfrm>
              <a:custGeom>
                <a:avLst/>
                <a:gdLst>
                  <a:gd name="T0" fmla="*/ 6 w 12"/>
                  <a:gd name="T1" fmla="*/ 11 h 11"/>
                  <a:gd name="T2" fmla="*/ 5 w 12"/>
                  <a:gd name="T3" fmla="*/ 0 h 11"/>
                  <a:gd name="T4" fmla="*/ 6 w 1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6" y="11"/>
                    </a:moveTo>
                    <a:cubicBezTo>
                      <a:pt x="1" y="8"/>
                      <a:pt x="0" y="4"/>
                      <a:pt x="5" y="0"/>
                    </a:cubicBezTo>
                    <a:cubicBezTo>
                      <a:pt x="10" y="3"/>
                      <a:pt x="12" y="7"/>
                      <a:pt x="6" y="11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D1E72847-DE63-408F-8E9F-074ADECB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536" y="1966451"/>
                <a:ext cx="4274002" cy="2732836"/>
              </a:xfrm>
              <a:custGeom>
                <a:avLst/>
                <a:gdLst>
                  <a:gd name="T0" fmla="*/ 2226 w 4453"/>
                  <a:gd name="T1" fmla="*/ 1 h 2847"/>
                  <a:gd name="T2" fmla="*/ 4419 w 4453"/>
                  <a:gd name="T3" fmla="*/ 0 h 2847"/>
                  <a:gd name="T4" fmla="*/ 4453 w 4453"/>
                  <a:gd name="T5" fmla="*/ 35 h 2847"/>
                  <a:gd name="T6" fmla="*/ 4453 w 4453"/>
                  <a:gd name="T7" fmla="*/ 2813 h 2847"/>
                  <a:gd name="T8" fmla="*/ 4419 w 4453"/>
                  <a:gd name="T9" fmla="*/ 2847 h 2847"/>
                  <a:gd name="T10" fmla="*/ 39 w 4453"/>
                  <a:gd name="T11" fmla="*/ 2847 h 2847"/>
                  <a:gd name="T12" fmla="*/ 0 w 4453"/>
                  <a:gd name="T13" fmla="*/ 2808 h 2847"/>
                  <a:gd name="T14" fmla="*/ 0 w 4453"/>
                  <a:gd name="T15" fmla="*/ 35 h 2847"/>
                  <a:gd name="T16" fmla="*/ 34 w 4453"/>
                  <a:gd name="T17" fmla="*/ 0 h 2847"/>
                  <a:gd name="T18" fmla="*/ 2226 w 4453"/>
                  <a:gd name="T19" fmla="*/ 1 h 2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3" h="2847">
                    <a:moveTo>
                      <a:pt x="2226" y="1"/>
                    </a:moveTo>
                    <a:cubicBezTo>
                      <a:pt x="2957" y="1"/>
                      <a:pt x="3688" y="1"/>
                      <a:pt x="4419" y="0"/>
                    </a:cubicBezTo>
                    <a:cubicBezTo>
                      <a:pt x="4447" y="0"/>
                      <a:pt x="4453" y="7"/>
                      <a:pt x="4453" y="35"/>
                    </a:cubicBezTo>
                    <a:cubicBezTo>
                      <a:pt x="4452" y="961"/>
                      <a:pt x="4452" y="1887"/>
                      <a:pt x="4453" y="2813"/>
                    </a:cubicBezTo>
                    <a:cubicBezTo>
                      <a:pt x="4453" y="2840"/>
                      <a:pt x="4446" y="2847"/>
                      <a:pt x="4419" y="2847"/>
                    </a:cubicBezTo>
                    <a:cubicBezTo>
                      <a:pt x="2959" y="2847"/>
                      <a:pt x="1499" y="2847"/>
                      <a:pt x="39" y="2847"/>
                    </a:cubicBezTo>
                    <a:cubicBezTo>
                      <a:pt x="0" y="2847"/>
                      <a:pt x="0" y="2847"/>
                      <a:pt x="0" y="2808"/>
                    </a:cubicBezTo>
                    <a:cubicBezTo>
                      <a:pt x="0" y="1884"/>
                      <a:pt x="0" y="959"/>
                      <a:pt x="0" y="35"/>
                    </a:cubicBezTo>
                    <a:cubicBezTo>
                      <a:pt x="0" y="8"/>
                      <a:pt x="5" y="0"/>
                      <a:pt x="34" y="0"/>
                    </a:cubicBezTo>
                    <a:cubicBezTo>
                      <a:pt x="765" y="1"/>
                      <a:pt x="1495" y="1"/>
                      <a:pt x="222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A8CE64FC-264A-46C1-A304-967F20A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0566" y="5033386"/>
                <a:ext cx="2310" cy="3079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F2299E65-DFD6-4A3C-B70A-1294B004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198" y="5033386"/>
                <a:ext cx="2310" cy="154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9A6FC38-F8C2-41F5-AA30-2E1B6122F479}"/>
                  </a:ext>
                </a:extLst>
              </p:cNvPr>
              <p:cNvGrpSpPr/>
              <p:nvPr/>
            </p:nvGrpSpPr>
            <p:grpSpPr>
              <a:xfrm>
                <a:off x="4860810" y="1774767"/>
                <a:ext cx="5787454" cy="3328672"/>
                <a:chOff x="796810" y="2238918"/>
                <a:chExt cx="5787454" cy="3328672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9A4F05D0-A483-4FAB-BC5E-578F65B57E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0290" y="2238918"/>
                  <a:ext cx="4719724" cy="3117743"/>
                </a:xfrm>
                <a:custGeom>
                  <a:avLst/>
                  <a:gdLst>
                    <a:gd name="T0" fmla="*/ 4914 w 4918"/>
                    <a:gd name="T1" fmla="*/ 178 h 3248"/>
                    <a:gd name="T2" fmla="*/ 4915 w 4918"/>
                    <a:gd name="T3" fmla="*/ 713 h 3248"/>
                    <a:gd name="T4" fmla="*/ 4915 w 4918"/>
                    <a:gd name="T5" fmla="*/ 2133 h 3248"/>
                    <a:gd name="T6" fmla="*/ 4918 w 4918"/>
                    <a:gd name="T7" fmla="*/ 3248 h 3248"/>
                    <a:gd name="T8" fmla="*/ 1 w 4918"/>
                    <a:gd name="T9" fmla="*/ 3248 h 3248"/>
                    <a:gd name="T10" fmla="*/ 1 w 4918"/>
                    <a:gd name="T11" fmla="*/ 2183 h 3248"/>
                    <a:gd name="T12" fmla="*/ 0 w 4918"/>
                    <a:gd name="T13" fmla="*/ 229 h 3248"/>
                    <a:gd name="T14" fmla="*/ 8 w 4918"/>
                    <a:gd name="T15" fmla="*/ 157 h 3248"/>
                    <a:gd name="T16" fmla="*/ 14 w 4918"/>
                    <a:gd name="T17" fmla="*/ 143 h 3248"/>
                    <a:gd name="T18" fmla="*/ 141 w 4918"/>
                    <a:gd name="T19" fmla="*/ 12 h 3248"/>
                    <a:gd name="T20" fmla="*/ 218 w 4918"/>
                    <a:gd name="T21" fmla="*/ 0 h 3248"/>
                    <a:gd name="T22" fmla="*/ 4712 w 4918"/>
                    <a:gd name="T23" fmla="*/ 1 h 3248"/>
                    <a:gd name="T24" fmla="*/ 4905 w 4918"/>
                    <a:gd name="T25" fmla="*/ 143 h 3248"/>
                    <a:gd name="T26" fmla="*/ 4911 w 4918"/>
                    <a:gd name="T27" fmla="*/ 157 h 3248"/>
                    <a:gd name="T28" fmla="*/ 4913 w 4918"/>
                    <a:gd name="T29" fmla="*/ 167 h 3248"/>
                    <a:gd name="T30" fmla="*/ 4914 w 4918"/>
                    <a:gd name="T31" fmla="*/ 178 h 3248"/>
                    <a:gd name="T32" fmla="*/ 2459 w 4918"/>
                    <a:gd name="T33" fmla="*/ 201 h 3248"/>
                    <a:gd name="T34" fmla="*/ 267 w 4918"/>
                    <a:gd name="T35" fmla="*/ 200 h 3248"/>
                    <a:gd name="T36" fmla="*/ 233 w 4918"/>
                    <a:gd name="T37" fmla="*/ 235 h 3248"/>
                    <a:gd name="T38" fmla="*/ 233 w 4918"/>
                    <a:gd name="T39" fmla="*/ 3008 h 3248"/>
                    <a:gd name="T40" fmla="*/ 272 w 4918"/>
                    <a:gd name="T41" fmla="*/ 3047 h 3248"/>
                    <a:gd name="T42" fmla="*/ 4652 w 4918"/>
                    <a:gd name="T43" fmla="*/ 3047 h 3248"/>
                    <a:gd name="T44" fmla="*/ 4686 w 4918"/>
                    <a:gd name="T45" fmla="*/ 3013 h 3248"/>
                    <a:gd name="T46" fmla="*/ 4686 w 4918"/>
                    <a:gd name="T47" fmla="*/ 235 h 3248"/>
                    <a:gd name="T48" fmla="*/ 4652 w 4918"/>
                    <a:gd name="T49" fmla="*/ 200 h 3248"/>
                    <a:gd name="T50" fmla="*/ 2459 w 4918"/>
                    <a:gd name="T51" fmla="*/ 201 h 3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18" h="3248">
                      <a:moveTo>
                        <a:pt x="4914" y="178"/>
                      </a:moveTo>
                      <a:cubicBezTo>
                        <a:pt x="4914" y="356"/>
                        <a:pt x="4915" y="535"/>
                        <a:pt x="4915" y="713"/>
                      </a:cubicBezTo>
                      <a:cubicBezTo>
                        <a:pt x="4915" y="1187"/>
                        <a:pt x="4915" y="1660"/>
                        <a:pt x="4915" y="2133"/>
                      </a:cubicBezTo>
                      <a:cubicBezTo>
                        <a:pt x="4916" y="2491"/>
                        <a:pt x="4918" y="3248"/>
                        <a:pt x="4918" y="3248"/>
                      </a:cubicBezTo>
                      <a:cubicBezTo>
                        <a:pt x="1" y="3248"/>
                        <a:pt x="1" y="3248"/>
                        <a:pt x="1" y="3248"/>
                      </a:cubicBezTo>
                      <a:cubicBezTo>
                        <a:pt x="1" y="2893"/>
                        <a:pt x="1" y="2537"/>
                        <a:pt x="1" y="2183"/>
                      </a:cubicBezTo>
                      <a:cubicBezTo>
                        <a:pt x="1" y="1532"/>
                        <a:pt x="1" y="880"/>
                        <a:pt x="0" y="229"/>
                      </a:cubicBezTo>
                      <a:cubicBezTo>
                        <a:pt x="0" y="205"/>
                        <a:pt x="2" y="181"/>
                        <a:pt x="8" y="157"/>
                      </a:cubicBezTo>
                      <a:cubicBezTo>
                        <a:pt x="13" y="154"/>
                        <a:pt x="15" y="150"/>
                        <a:pt x="14" y="143"/>
                      </a:cubicBezTo>
                      <a:cubicBezTo>
                        <a:pt x="33" y="77"/>
                        <a:pt x="77" y="34"/>
                        <a:pt x="141" y="12"/>
                      </a:cubicBezTo>
                      <a:cubicBezTo>
                        <a:pt x="166" y="3"/>
                        <a:pt x="191" y="0"/>
                        <a:pt x="218" y="0"/>
                      </a:cubicBezTo>
                      <a:cubicBezTo>
                        <a:pt x="1716" y="1"/>
                        <a:pt x="3214" y="1"/>
                        <a:pt x="4712" y="1"/>
                      </a:cubicBezTo>
                      <a:cubicBezTo>
                        <a:pt x="4802" y="1"/>
                        <a:pt x="4888" y="64"/>
                        <a:pt x="4905" y="143"/>
                      </a:cubicBezTo>
                      <a:cubicBezTo>
                        <a:pt x="4903" y="150"/>
                        <a:pt x="4905" y="154"/>
                        <a:pt x="4911" y="157"/>
                      </a:cubicBezTo>
                      <a:cubicBezTo>
                        <a:pt x="4911" y="160"/>
                        <a:pt x="4912" y="164"/>
                        <a:pt x="4913" y="167"/>
                      </a:cubicBezTo>
                      <a:cubicBezTo>
                        <a:pt x="4908" y="171"/>
                        <a:pt x="4909" y="175"/>
                        <a:pt x="4914" y="178"/>
                      </a:cubicBezTo>
                      <a:close/>
                      <a:moveTo>
                        <a:pt x="2459" y="201"/>
                      </a:moveTo>
                      <a:cubicBezTo>
                        <a:pt x="1728" y="201"/>
                        <a:pt x="998" y="201"/>
                        <a:pt x="267" y="200"/>
                      </a:cubicBezTo>
                      <a:cubicBezTo>
                        <a:pt x="238" y="200"/>
                        <a:pt x="233" y="208"/>
                        <a:pt x="233" y="235"/>
                      </a:cubicBezTo>
                      <a:cubicBezTo>
                        <a:pt x="233" y="1159"/>
                        <a:pt x="233" y="2084"/>
                        <a:pt x="233" y="3008"/>
                      </a:cubicBezTo>
                      <a:cubicBezTo>
                        <a:pt x="233" y="3047"/>
                        <a:pt x="233" y="3047"/>
                        <a:pt x="272" y="3047"/>
                      </a:cubicBezTo>
                      <a:cubicBezTo>
                        <a:pt x="1732" y="3047"/>
                        <a:pt x="3192" y="3047"/>
                        <a:pt x="4652" y="3047"/>
                      </a:cubicBezTo>
                      <a:cubicBezTo>
                        <a:pt x="4679" y="3047"/>
                        <a:pt x="4686" y="3040"/>
                        <a:pt x="4686" y="3013"/>
                      </a:cubicBezTo>
                      <a:cubicBezTo>
                        <a:pt x="4685" y="2087"/>
                        <a:pt x="4685" y="1161"/>
                        <a:pt x="4686" y="235"/>
                      </a:cubicBezTo>
                      <a:cubicBezTo>
                        <a:pt x="4686" y="207"/>
                        <a:pt x="4680" y="200"/>
                        <a:pt x="4652" y="200"/>
                      </a:cubicBezTo>
                      <a:cubicBezTo>
                        <a:pt x="3921" y="201"/>
                        <a:pt x="3190" y="201"/>
                        <a:pt x="2459" y="2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85FD7E1C-5150-42F5-A781-8F144F12A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132" y="5357431"/>
                  <a:ext cx="866809" cy="79291"/>
                </a:xfrm>
                <a:custGeom>
                  <a:avLst/>
                  <a:gdLst>
                    <a:gd name="T0" fmla="*/ 0 w 903"/>
                    <a:gd name="T1" fmla="*/ 0 h 83"/>
                    <a:gd name="T2" fmla="*/ 903 w 903"/>
                    <a:gd name="T3" fmla="*/ 0 h 83"/>
                    <a:gd name="T4" fmla="*/ 816 w 903"/>
                    <a:gd name="T5" fmla="*/ 83 h 83"/>
                    <a:gd name="T6" fmla="*/ 87 w 903"/>
                    <a:gd name="T7" fmla="*/ 83 h 83"/>
                    <a:gd name="T8" fmla="*/ 0 w 90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3" h="83">
                      <a:moveTo>
                        <a:pt x="0" y="0"/>
                      </a:moveTo>
                      <a:cubicBezTo>
                        <a:pt x="301" y="0"/>
                        <a:pt x="602" y="0"/>
                        <a:pt x="903" y="0"/>
                      </a:cubicBezTo>
                      <a:cubicBezTo>
                        <a:pt x="900" y="45"/>
                        <a:pt x="861" y="83"/>
                        <a:pt x="816" y="83"/>
                      </a:cubicBezTo>
                      <a:cubicBezTo>
                        <a:pt x="573" y="83"/>
                        <a:pt x="330" y="83"/>
                        <a:pt x="87" y="83"/>
                      </a:cubicBezTo>
                      <a:cubicBezTo>
                        <a:pt x="42" y="83"/>
                        <a:pt x="2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11">
                  <a:extLst>
                    <a:ext uri="{FF2B5EF4-FFF2-40B4-BE49-F238E27FC236}">
                      <a16:creationId xmlns:a16="http://schemas.microsoft.com/office/drawing/2014/main" id="{5AB9C307-31AF-4259-9F7E-ED232984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10" y="5356661"/>
                  <a:ext cx="5787454" cy="144725"/>
                </a:xfrm>
                <a:custGeom>
                  <a:avLst/>
                  <a:gdLst>
                    <a:gd name="T0" fmla="*/ 135 w 6031"/>
                    <a:gd name="T1" fmla="*/ 150 h 151"/>
                    <a:gd name="T2" fmla="*/ 1969 w 6031"/>
                    <a:gd name="T3" fmla="*/ 151 h 151"/>
                    <a:gd name="T4" fmla="*/ 1969 w 6031"/>
                    <a:gd name="T5" fmla="*/ 150 h 151"/>
                    <a:gd name="T6" fmla="*/ 2640 w 6031"/>
                    <a:gd name="T7" fmla="*/ 150 h 151"/>
                    <a:gd name="T8" fmla="*/ 2772 w 6031"/>
                    <a:gd name="T9" fmla="*/ 151 h 151"/>
                    <a:gd name="T10" fmla="*/ 2977 w 6031"/>
                    <a:gd name="T11" fmla="*/ 151 h 151"/>
                    <a:gd name="T12" fmla="*/ 3343 w 6031"/>
                    <a:gd name="T13" fmla="*/ 151 h 151"/>
                    <a:gd name="T14" fmla="*/ 4495 w 6031"/>
                    <a:gd name="T15" fmla="*/ 151 h 151"/>
                    <a:gd name="T16" fmla="*/ 4698 w 6031"/>
                    <a:gd name="T17" fmla="*/ 151 h 151"/>
                    <a:gd name="T18" fmla="*/ 5896 w 6031"/>
                    <a:gd name="T19" fmla="*/ 150 h 151"/>
                    <a:gd name="T20" fmla="*/ 6025 w 6031"/>
                    <a:gd name="T21" fmla="*/ 147 h 151"/>
                    <a:gd name="T22" fmla="*/ 6029 w 6031"/>
                    <a:gd name="T23" fmla="*/ 36 h 151"/>
                    <a:gd name="T24" fmla="*/ 5994 w 6031"/>
                    <a:gd name="T25" fmla="*/ 0 h 151"/>
                    <a:gd name="T26" fmla="*/ 4782 w 6031"/>
                    <a:gd name="T27" fmla="*/ 1 h 151"/>
                    <a:gd name="T28" fmla="*/ 3467 w 6031"/>
                    <a:gd name="T29" fmla="*/ 1 h 151"/>
                    <a:gd name="T30" fmla="*/ 3380 w 6031"/>
                    <a:gd name="T31" fmla="*/ 85 h 151"/>
                    <a:gd name="T32" fmla="*/ 2651 w 6031"/>
                    <a:gd name="T33" fmla="*/ 85 h 151"/>
                    <a:gd name="T34" fmla="*/ 2564 w 6031"/>
                    <a:gd name="T35" fmla="*/ 1 h 151"/>
                    <a:gd name="T36" fmla="*/ 1249 w 6031"/>
                    <a:gd name="T37" fmla="*/ 1 h 151"/>
                    <a:gd name="T38" fmla="*/ 37 w 6031"/>
                    <a:gd name="T39" fmla="*/ 0 h 151"/>
                    <a:gd name="T40" fmla="*/ 2 w 6031"/>
                    <a:gd name="T41" fmla="*/ 36 h 151"/>
                    <a:gd name="T42" fmla="*/ 6 w 6031"/>
                    <a:gd name="T43" fmla="*/ 147 h 151"/>
                    <a:gd name="T44" fmla="*/ 135 w 6031"/>
                    <a:gd name="T4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31" h="151">
                      <a:moveTo>
                        <a:pt x="135" y="150"/>
                      </a:moveTo>
                      <a:cubicBezTo>
                        <a:pt x="746" y="151"/>
                        <a:pt x="1358" y="151"/>
                        <a:pt x="1969" y="151"/>
                      </a:cubicBezTo>
                      <a:cubicBezTo>
                        <a:pt x="1969" y="150"/>
                        <a:pt x="1969" y="150"/>
                        <a:pt x="1969" y="150"/>
                      </a:cubicBezTo>
                      <a:cubicBezTo>
                        <a:pt x="2193" y="150"/>
                        <a:pt x="2416" y="150"/>
                        <a:pt x="2640" y="150"/>
                      </a:cubicBezTo>
                      <a:cubicBezTo>
                        <a:pt x="2684" y="150"/>
                        <a:pt x="2728" y="151"/>
                        <a:pt x="2772" y="151"/>
                      </a:cubicBezTo>
                      <a:cubicBezTo>
                        <a:pt x="2840" y="151"/>
                        <a:pt x="2909" y="151"/>
                        <a:pt x="2977" y="151"/>
                      </a:cubicBezTo>
                      <a:cubicBezTo>
                        <a:pt x="3099" y="150"/>
                        <a:pt x="3221" y="151"/>
                        <a:pt x="3343" y="151"/>
                      </a:cubicBezTo>
                      <a:cubicBezTo>
                        <a:pt x="3727" y="151"/>
                        <a:pt x="4111" y="151"/>
                        <a:pt x="4495" y="151"/>
                      </a:cubicBezTo>
                      <a:cubicBezTo>
                        <a:pt x="4564" y="151"/>
                        <a:pt x="4631" y="151"/>
                        <a:pt x="4698" y="151"/>
                      </a:cubicBezTo>
                      <a:cubicBezTo>
                        <a:pt x="5097" y="151"/>
                        <a:pt x="5497" y="151"/>
                        <a:pt x="5896" y="150"/>
                      </a:cubicBezTo>
                      <a:cubicBezTo>
                        <a:pt x="5938" y="150"/>
                        <a:pt x="5983" y="146"/>
                        <a:pt x="6025" y="147"/>
                      </a:cubicBezTo>
                      <a:cubicBezTo>
                        <a:pt x="6031" y="133"/>
                        <a:pt x="6029" y="73"/>
                        <a:pt x="6029" y="36"/>
                      </a:cubicBezTo>
                      <a:cubicBezTo>
                        <a:pt x="6029" y="8"/>
                        <a:pt x="6023" y="0"/>
                        <a:pt x="5994" y="0"/>
                      </a:cubicBezTo>
                      <a:cubicBezTo>
                        <a:pt x="5821" y="1"/>
                        <a:pt x="4974" y="1"/>
                        <a:pt x="4782" y="1"/>
                      </a:cubicBezTo>
                      <a:cubicBezTo>
                        <a:pt x="4608" y="1"/>
                        <a:pt x="3467" y="1"/>
                        <a:pt x="3467" y="1"/>
                      </a:cubicBezTo>
                      <a:cubicBezTo>
                        <a:pt x="3464" y="46"/>
                        <a:pt x="3425" y="84"/>
                        <a:pt x="3380" y="85"/>
                      </a:cubicBezTo>
                      <a:cubicBezTo>
                        <a:pt x="3137" y="85"/>
                        <a:pt x="2894" y="85"/>
                        <a:pt x="2651" y="85"/>
                      </a:cubicBezTo>
                      <a:cubicBezTo>
                        <a:pt x="2606" y="84"/>
                        <a:pt x="2566" y="46"/>
                        <a:pt x="2564" y="1"/>
                      </a:cubicBezTo>
                      <a:cubicBezTo>
                        <a:pt x="2564" y="1"/>
                        <a:pt x="1413" y="1"/>
                        <a:pt x="1249" y="1"/>
                      </a:cubicBezTo>
                      <a:cubicBezTo>
                        <a:pt x="1057" y="1"/>
                        <a:pt x="210" y="1"/>
                        <a:pt x="37" y="0"/>
                      </a:cubicBezTo>
                      <a:cubicBezTo>
                        <a:pt x="8" y="0"/>
                        <a:pt x="2" y="8"/>
                        <a:pt x="2" y="36"/>
                      </a:cubicBezTo>
                      <a:cubicBezTo>
                        <a:pt x="2" y="72"/>
                        <a:pt x="0" y="133"/>
                        <a:pt x="6" y="147"/>
                      </a:cubicBezTo>
                      <a:cubicBezTo>
                        <a:pt x="48" y="146"/>
                        <a:pt x="93" y="150"/>
                        <a:pt x="135" y="150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14">
                  <a:extLst>
                    <a:ext uri="{FF2B5EF4-FFF2-40B4-BE49-F238E27FC236}">
                      <a16:creationId xmlns:a16="http://schemas.microsoft.com/office/drawing/2014/main" id="{8907C565-0C78-41C2-89D2-22E10B97D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198" y="5497537"/>
                  <a:ext cx="5776677" cy="70053"/>
                </a:xfrm>
                <a:custGeom>
                  <a:avLst/>
                  <a:gdLst>
                    <a:gd name="T0" fmla="*/ 5890 w 6019"/>
                    <a:gd name="T1" fmla="*/ 3 h 73"/>
                    <a:gd name="T2" fmla="*/ 3337 w 6019"/>
                    <a:gd name="T3" fmla="*/ 4 h 73"/>
                    <a:gd name="T4" fmla="*/ 2892 w 6019"/>
                    <a:gd name="T5" fmla="*/ 5 h 73"/>
                    <a:gd name="T6" fmla="*/ 2634 w 6019"/>
                    <a:gd name="T7" fmla="*/ 3 h 73"/>
                    <a:gd name="T8" fmla="*/ 1963 w 6019"/>
                    <a:gd name="T9" fmla="*/ 4 h 73"/>
                    <a:gd name="T10" fmla="*/ 1963 w 6019"/>
                    <a:gd name="T11" fmla="*/ 4 h 73"/>
                    <a:gd name="T12" fmla="*/ 129 w 6019"/>
                    <a:gd name="T13" fmla="*/ 3 h 73"/>
                    <a:gd name="T14" fmla="*/ 0 w 6019"/>
                    <a:gd name="T15" fmla="*/ 0 h 73"/>
                    <a:gd name="T16" fmla="*/ 117 w 6019"/>
                    <a:gd name="T17" fmla="*/ 59 h 73"/>
                    <a:gd name="T18" fmla="*/ 579 w 6019"/>
                    <a:gd name="T19" fmla="*/ 70 h 73"/>
                    <a:gd name="T20" fmla="*/ 1963 w 6019"/>
                    <a:gd name="T21" fmla="*/ 71 h 73"/>
                    <a:gd name="T22" fmla="*/ 1963 w 6019"/>
                    <a:gd name="T23" fmla="*/ 71 h 73"/>
                    <a:gd name="T24" fmla="*/ 5440 w 6019"/>
                    <a:gd name="T25" fmla="*/ 70 h 73"/>
                    <a:gd name="T26" fmla="*/ 5902 w 6019"/>
                    <a:gd name="T27" fmla="*/ 59 h 73"/>
                    <a:gd name="T28" fmla="*/ 6019 w 6019"/>
                    <a:gd name="T29" fmla="*/ 0 h 73"/>
                    <a:gd name="T30" fmla="*/ 5890 w 6019"/>
                    <a:gd name="T31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19" h="73">
                      <a:moveTo>
                        <a:pt x="5890" y="3"/>
                      </a:moveTo>
                      <a:cubicBezTo>
                        <a:pt x="5039" y="4"/>
                        <a:pt x="4188" y="4"/>
                        <a:pt x="3337" y="4"/>
                      </a:cubicBezTo>
                      <a:cubicBezTo>
                        <a:pt x="3189" y="4"/>
                        <a:pt x="3040" y="3"/>
                        <a:pt x="2892" y="5"/>
                      </a:cubicBezTo>
                      <a:cubicBezTo>
                        <a:pt x="2806" y="6"/>
                        <a:pt x="2720" y="3"/>
                        <a:pt x="2634" y="3"/>
                      </a:cubicBezTo>
                      <a:cubicBezTo>
                        <a:pt x="2410" y="4"/>
                        <a:pt x="2187" y="4"/>
                        <a:pt x="1963" y="4"/>
                      </a:cubicBezTo>
                      <a:cubicBezTo>
                        <a:pt x="1963" y="4"/>
                        <a:pt x="1963" y="4"/>
                        <a:pt x="1963" y="4"/>
                      </a:cubicBezTo>
                      <a:cubicBezTo>
                        <a:pt x="1352" y="4"/>
                        <a:pt x="740" y="4"/>
                        <a:pt x="129" y="3"/>
                      </a:cubicBezTo>
                      <a:cubicBezTo>
                        <a:pt x="87" y="3"/>
                        <a:pt x="42" y="0"/>
                        <a:pt x="0" y="0"/>
                      </a:cubicBezTo>
                      <a:cubicBezTo>
                        <a:pt x="20" y="41"/>
                        <a:pt x="74" y="53"/>
                        <a:pt x="117" y="59"/>
                      </a:cubicBezTo>
                      <a:cubicBezTo>
                        <a:pt x="279" y="73"/>
                        <a:pt x="425" y="70"/>
                        <a:pt x="579" y="70"/>
                      </a:cubicBezTo>
                      <a:cubicBezTo>
                        <a:pt x="1040" y="71"/>
                        <a:pt x="1502" y="71"/>
                        <a:pt x="1963" y="71"/>
                      </a:cubicBezTo>
                      <a:cubicBezTo>
                        <a:pt x="1963" y="71"/>
                        <a:pt x="1963" y="71"/>
                        <a:pt x="1963" y="71"/>
                      </a:cubicBezTo>
                      <a:cubicBezTo>
                        <a:pt x="3122" y="71"/>
                        <a:pt x="4281" y="71"/>
                        <a:pt x="5440" y="70"/>
                      </a:cubicBezTo>
                      <a:cubicBezTo>
                        <a:pt x="5594" y="70"/>
                        <a:pt x="5740" y="73"/>
                        <a:pt x="5902" y="59"/>
                      </a:cubicBezTo>
                      <a:cubicBezTo>
                        <a:pt x="5945" y="53"/>
                        <a:pt x="5999" y="41"/>
                        <a:pt x="6019" y="0"/>
                      </a:cubicBezTo>
                      <a:cubicBezTo>
                        <a:pt x="5977" y="0"/>
                        <a:pt x="5932" y="3"/>
                        <a:pt x="5890" y="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AF5A628-6503-4946-B4EE-A663FE88D56F}"/>
                  </a:ext>
                </a:extLst>
              </p:cNvPr>
              <p:cNvSpPr/>
              <p:nvPr/>
            </p:nvSpPr>
            <p:spPr>
              <a:xfrm>
                <a:off x="7717679" y="1836105"/>
                <a:ext cx="67317" cy="673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58A62A-01A1-4C4C-BE71-6DBE9616E94C}"/>
                </a:ext>
              </a:extLst>
            </p:cNvPr>
            <p:cNvGrpSpPr/>
            <p:nvPr/>
          </p:nvGrpSpPr>
          <p:grpSpPr>
            <a:xfrm>
              <a:off x="3734989" y="3549479"/>
              <a:ext cx="957503" cy="1568158"/>
              <a:chOff x="704460" y="1450220"/>
              <a:chExt cx="2342184" cy="38359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6FB3A8-FF10-4EAB-AD46-551969DDF4D4}"/>
                  </a:ext>
                </a:extLst>
              </p:cNvPr>
              <p:cNvSpPr/>
              <p:nvPr/>
            </p:nvSpPr>
            <p:spPr>
              <a:xfrm>
                <a:off x="1054174" y="1853531"/>
                <a:ext cx="1633929" cy="3258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063DBBF-5305-45B0-8552-D23499AF8E63}"/>
                  </a:ext>
                </a:extLst>
              </p:cNvPr>
              <p:cNvGrpSpPr/>
              <p:nvPr/>
            </p:nvGrpSpPr>
            <p:grpSpPr>
              <a:xfrm>
                <a:off x="704460" y="1450220"/>
                <a:ext cx="2342184" cy="3835929"/>
                <a:chOff x="1312561" y="1955177"/>
                <a:chExt cx="2342184" cy="38359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20A1ED8-4CB2-4FD1-8ACB-8621975B9EE9}"/>
                    </a:ext>
                  </a:extLst>
                </p:cNvPr>
                <p:cNvSpPr/>
                <p:nvPr/>
              </p:nvSpPr>
              <p:spPr>
                <a:xfrm>
                  <a:off x="1312561" y="5631321"/>
                  <a:ext cx="2342184" cy="159785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6"/>
                <p:cNvSpPr>
                  <a:spLocks noEditPoints="1"/>
                </p:cNvSpPr>
                <p:nvPr/>
              </p:nvSpPr>
              <p:spPr bwMode="auto">
                <a:xfrm>
                  <a:off x="1577592" y="1955177"/>
                  <a:ext cx="1812459" cy="3756037"/>
                </a:xfrm>
                <a:custGeom>
                  <a:avLst/>
                  <a:gdLst>
                    <a:gd name="T0" fmla="*/ 1022 w 1022"/>
                    <a:gd name="T1" fmla="*/ 890 h 2118"/>
                    <a:gd name="T2" fmla="*/ 1022 w 1022"/>
                    <a:gd name="T3" fmla="*/ 157 h 2118"/>
                    <a:gd name="T4" fmla="*/ 1014 w 1022"/>
                    <a:gd name="T5" fmla="*/ 101 h 2118"/>
                    <a:gd name="T6" fmla="*/ 868 w 1022"/>
                    <a:gd name="T7" fmla="*/ 1 h 2118"/>
                    <a:gd name="T8" fmla="*/ 162 w 1022"/>
                    <a:gd name="T9" fmla="*/ 0 h 2118"/>
                    <a:gd name="T10" fmla="*/ 87 w 1022"/>
                    <a:gd name="T11" fmla="*/ 16 h 2118"/>
                    <a:gd name="T12" fmla="*/ 14 w 1022"/>
                    <a:gd name="T13" fmla="*/ 91 h 2118"/>
                    <a:gd name="T14" fmla="*/ 0 w 1022"/>
                    <a:gd name="T15" fmla="*/ 166 h 2118"/>
                    <a:gd name="T16" fmla="*/ 0 w 1022"/>
                    <a:gd name="T17" fmla="*/ 1953 h 2118"/>
                    <a:gd name="T18" fmla="*/ 1 w 1022"/>
                    <a:gd name="T19" fmla="*/ 1967 h 2118"/>
                    <a:gd name="T20" fmla="*/ 38 w 1022"/>
                    <a:gd name="T21" fmla="*/ 2064 h 2118"/>
                    <a:gd name="T22" fmla="*/ 137 w 1022"/>
                    <a:gd name="T23" fmla="*/ 2115 h 2118"/>
                    <a:gd name="T24" fmla="*/ 226 w 1022"/>
                    <a:gd name="T25" fmla="*/ 2117 h 2118"/>
                    <a:gd name="T26" fmla="*/ 872 w 1022"/>
                    <a:gd name="T27" fmla="*/ 2117 h 2118"/>
                    <a:gd name="T28" fmla="*/ 977 w 1022"/>
                    <a:gd name="T29" fmla="*/ 2072 h 2118"/>
                    <a:gd name="T30" fmla="*/ 1022 w 1022"/>
                    <a:gd name="T31" fmla="*/ 1957 h 2118"/>
                    <a:gd name="T32" fmla="*/ 1022 w 1022"/>
                    <a:gd name="T33" fmla="*/ 890 h 2118"/>
                    <a:gd name="T34" fmla="*/ 428 w 1022"/>
                    <a:gd name="T35" fmla="*/ 127 h 2118"/>
                    <a:gd name="T36" fmla="*/ 442 w 1022"/>
                    <a:gd name="T37" fmla="*/ 116 h 2118"/>
                    <a:gd name="T38" fmla="*/ 512 w 1022"/>
                    <a:gd name="T39" fmla="*/ 117 h 2118"/>
                    <a:gd name="T40" fmla="*/ 576 w 1022"/>
                    <a:gd name="T41" fmla="*/ 116 h 2118"/>
                    <a:gd name="T42" fmla="*/ 582 w 1022"/>
                    <a:gd name="T43" fmla="*/ 117 h 2118"/>
                    <a:gd name="T44" fmla="*/ 595 w 1022"/>
                    <a:gd name="T45" fmla="*/ 128 h 2118"/>
                    <a:gd name="T46" fmla="*/ 583 w 1022"/>
                    <a:gd name="T47" fmla="*/ 140 h 2118"/>
                    <a:gd name="T48" fmla="*/ 440 w 1022"/>
                    <a:gd name="T49" fmla="*/ 140 h 2118"/>
                    <a:gd name="T50" fmla="*/ 428 w 1022"/>
                    <a:gd name="T51" fmla="*/ 127 h 2118"/>
                    <a:gd name="T52" fmla="*/ 511 w 1022"/>
                    <a:gd name="T53" fmla="*/ 2064 h 2118"/>
                    <a:gd name="T54" fmla="*/ 430 w 1022"/>
                    <a:gd name="T55" fmla="*/ 1983 h 2118"/>
                    <a:gd name="T56" fmla="*/ 512 w 1022"/>
                    <a:gd name="T57" fmla="*/ 1901 h 2118"/>
                    <a:gd name="T58" fmla="*/ 593 w 1022"/>
                    <a:gd name="T59" fmla="*/ 1983 h 2118"/>
                    <a:gd name="T60" fmla="*/ 511 w 1022"/>
                    <a:gd name="T61" fmla="*/ 2064 h 2118"/>
                    <a:gd name="T62" fmla="*/ 946 w 1022"/>
                    <a:gd name="T63" fmla="*/ 1848 h 2118"/>
                    <a:gd name="T64" fmla="*/ 75 w 1022"/>
                    <a:gd name="T65" fmla="*/ 1848 h 2118"/>
                    <a:gd name="T66" fmla="*/ 62 w 1022"/>
                    <a:gd name="T67" fmla="*/ 1835 h 2118"/>
                    <a:gd name="T68" fmla="*/ 62 w 1022"/>
                    <a:gd name="T69" fmla="*/ 270 h 2118"/>
                    <a:gd name="T70" fmla="*/ 75 w 1022"/>
                    <a:gd name="T71" fmla="*/ 256 h 2118"/>
                    <a:gd name="T72" fmla="*/ 946 w 1022"/>
                    <a:gd name="T73" fmla="*/ 256 h 2118"/>
                    <a:gd name="T74" fmla="*/ 960 w 1022"/>
                    <a:gd name="T75" fmla="*/ 271 h 2118"/>
                    <a:gd name="T76" fmla="*/ 960 w 1022"/>
                    <a:gd name="T77" fmla="*/ 1054 h 2118"/>
                    <a:gd name="T78" fmla="*/ 960 w 1022"/>
                    <a:gd name="T79" fmla="*/ 1834 h 2118"/>
                    <a:gd name="T80" fmla="*/ 946 w 1022"/>
                    <a:gd name="T81" fmla="*/ 1848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2" h="2118">
                      <a:moveTo>
                        <a:pt x="1022" y="890"/>
                      </a:moveTo>
                      <a:cubicBezTo>
                        <a:pt x="1022" y="645"/>
                        <a:pt x="1022" y="401"/>
                        <a:pt x="1022" y="157"/>
                      </a:cubicBezTo>
                      <a:cubicBezTo>
                        <a:pt x="1022" y="138"/>
                        <a:pt x="1020" y="119"/>
                        <a:pt x="1014" y="101"/>
                      </a:cubicBezTo>
                      <a:cubicBezTo>
                        <a:pt x="991" y="40"/>
                        <a:pt x="933" y="1"/>
                        <a:pt x="868" y="1"/>
                      </a:cubicBezTo>
                      <a:cubicBezTo>
                        <a:pt x="632" y="1"/>
                        <a:pt x="397" y="1"/>
                        <a:pt x="162" y="0"/>
                      </a:cubicBezTo>
                      <a:cubicBezTo>
                        <a:pt x="136" y="0"/>
                        <a:pt x="110" y="5"/>
                        <a:pt x="87" y="16"/>
                      </a:cubicBezTo>
                      <a:cubicBezTo>
                        <a:pt x="54" y="32"/>
                        <a:pt x="29" y="57"/>
                        <a:pt x="14" y="91"/>
                      </a:cubicBezTo>
                      <a:cubicBezTo>
                        <a:pt x="3" y="115"/>
                        <a:pt x="0" y="140"/>
                        <a:pt x="0" y="166"/>
                      </a:cubicBezTo>
                      <a:cubicBezTo>
                        <a:pt x="1" y="762"/>
                        <a:pt x="0" y="1357"/>
                        <a:pt x="0" y="1953"/>
                      </a:cubicBezTo>
                      <a:cubicBezTo>
                        <a:pt x="0" y="1958"/>
                        <a:pt x="1" y="1963"/>
                        <a:pt x="1" y="1967"/>
                      </a:cubicBezTo>
                      <a:cubicBezTo>
                        <a:pt x="2" y="2004"/>
                        <a:pt x="12" y="2037"/>
                        <a:pt x="38" y="2064"/>
                      </a:cubicBezTo>
                      <a:cubicBezTo>
                        <a:pt x="65" y="2093"/>
                        <a:pt x="97" y="2113"/>
                        <a:pt x="137" y="2115"/>
                      </a:cubicBezTo>
                      <a:cubicBezTo>
                        <a:pt x="166" y="2117"/>
                        <a:pt x="196" y="2117"/>
                        <a:pt x="226" y="2117"/>
                      </a:cubicBezTo>
                      <a:cubicBezTo>
                        <a:pt x="316" y="2117"/>
                        <a:pt x="756" y="2118"/>
                        <a:pt x="872" y="2117"/>
                      </a:cubicBezTo>
                      <a:cubicBezTo>
                        <a:pt x="912" y="2117"/>
                        <a:pt x="948" y="2101"/>
                        <a:pt x="977" y="2072"/>
                      </a:cubicBezTo>
                      <a:cubicBezTo>
                        <a:pt x="1009" y="2041"/>
                        <a:pt x="1022" y="2002"/>
                        <a:pt x="1022" y="1957"/>
                      </a:cubicBezTo>
                      <a:cubicBezTo>
                        <a:pt x="1022" y="1601"/>
                        <a:pt x="1022" y="1245"/>
                        <a:pt x="1022" y="890"/>
                      </a:cubicBezTo>
                      <a:close/>
                      <a:moveTo>
                        <a:pt x="428" y="127"/>
                      </a:moveTo>
                      <a:cubicBezTo>
                        <a:pt x="429" y="120"/>
                        <a:pt x="434" y="116"/>
                        <a:pt x="442" y="116"/>
                      </a:cubicBezTo>
                      <a:cubicBezTo>
                        <a:pt x="465" y="117"/>
                        <a:pt x="489" y="117"/>
                        <a:pt x="512" y="117"/>
                      </a:cubicBezTo>
                      <a:cubicBezTo>
                        <a:pt x="533" y="116"/>
                        <a:pt x="555" y="116"/>
                        <a:pt x="576" y="116"/>
                      </a:cubicBezTo>
                      <a:cubicBezTo>
                        <a:pt x="578" y="116"/>
                        <a:pt x="580" y="116"/>
                        <a:pt x="582" y="117"/>
                      </a:cubicBezTo>
                      <a:cubicBezTo>
                        <a:pt x="590" y="117"/>
                        <a:pt x="595" y="122"/>
                        <a:pt x="595" y="128"/>
                      </a:cubicBezTo>
                      <a:cubicBezTo>
                        <a:pt x="595" y="136"/>
                        <a:pt x="590" y="140"/>
                        <a:pt x="583" y="140"/>
                      </a:cubicBezTo>
                      <a:cubicBezTo>
                        <a:pt x="535" y="140"/>
                        <a:pt x="488" y="140"/>
                        <a:pt x="440" y="140"/>
                      </a:cubicBezTo>
                      <a:cubicBezTo>
                        <a:pt x="432" y="140"/>
                        <a:pt x="427" y="133"/>
                        <a:pt x="428" y="127"/>
                      </a:cubicBezTo>
                      <a:close/>
                      <a:moveTo>
                        <a:pt x="511" y="2064"/>
                      </a:moveTo>
                      <a:cubicBezTo>
                        <a:pt x="466" y="2064"/>
                        <a:pt x="430" y="2029"/>
                        <a:pt x="430" y="1983"/>
                      </a:cubicBezTo>
                      <a:cubicBezTo>
                        <a:pt x="430" y="1936"/>
                        <a:pt x="467" y="1902"/>
                        <a:pt x="512" y="1901"/>
                      </a:cubicBezTo>
                      <a:cubicBezTo>
                        <a:pt x="556" y="1902"/>
                        <a:pt x="593" y="1936"/>
                        <a:pt x="593" y="1983"/>
                      </a:cubicBezTo>
                      <a:cubicBezTo>
                        <a:pt x="592" y="2031"/>
                        <a:pt x="554" y="2065"/>
                        <a:pt x="511" y="2064"/>
                      </a:cubicBezTo>
                      <a:close/>
                      <a:moveTo>
                        <a:pt x="946" y="1848"/>
                      </a:moveTo>
                      <a:cubicBezTo>
                        <a:pt x="655" y="1848"/>
                        <a:pt x="365" y="1848"/>
                        <a:pt x="75" y="1848"/>
                      </a:cubicBezTo>
                      <a:cubicBezTo>
                        <a:pt x="60" y="1848"/>
                        <a:pt x="62" y="1850"/>
                        <a:pt x="62" y="1835"/>
                      </a:cubicBezTo>
                      <a:cubicBezTo>
                        <a:pt x="62" y="1313"/>
                        <a:pt x="62" y="791"/>
                        <a:pt x="62" y="270"/>
                      </a:cubicBezTo>
                      <a:cubicBezTo>
                        <a:pt x="62" y="256"/>
                        <a:pt x="62" y="256"/>
                        <a:pt x="75" y="256"/>
                      </a:cubicBezTo>
                      <a:cubicBezTo>
                        <a:pt x="365" y="256"/>
                        <a:pt x="656" y="256"/>
                        <a:pt x="946" y="256"/>
                      </a:cubicBezTo>
                      <a:cubicBezTo>
                        <a:pt x="960" y="256"/>
                        <a:pt x="960" y="256"/>
                        <a:pt x="960" y="271"/>
                      </a:cubicBezTo>
                      <a:cubicBezTo>
                        <a:pt x="960" y="532"/>
                        <a:pt x="960" y="793"/>
                        <a:pt x="960" y="1054"/>
                      </a:cubicBezTo>
                      <a:cubicBezTo>
                        <a:pt x="960" y="1314"/>
                        <a:pt x="960" y="1574"/>
                        <a:pt x="960" y="1834"/>
                      </a:cubicBezTo>
                      <a:cubicBezTo>
                        <a:pt x="960" y="1851"/>
                        <a:pt x="961" y="1848"/>
                        <a:pt x="946" y="1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2CADF3-F735-4567-A0E7-85CFEE7C73C3}"/>
                </a:ext>
              </a:extLst>
            </p:cNvPr>
            <p:cNvGrpSpPr/>
            <p:nvPr/>
          </p:nvGrpSpPr>
          <p:grpSpPr>
            <a:xfrm>
              <a:off x="6331083" y="1705481"/>
              <a:ext cx="4139487" cy="3412156"/>
              <a:chOff x="6118550" y="1438600"/>
              <a:chExt cx="5393733" cy="444602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D04213-47D6-4322-A140-5CF338CB8F24}"/>
                  </a:ext>
                </a:extLst>
              </p:cNvPr>
              <p:cNvSpPr/>
              <p:nvPr/>
            </p:nvSpPr>
            <p:spPr>
              <a:xfrm>
                <a:off x="6272748" y="1607924"/>
                <a:ext cx="5109627" cy="29434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5C4EA7-D240-45CA-8CA2-2451B3542F7C}"/>
                  </a:ext>
                </a:extLst>
              </p:cNvPr>
              <p:cNvGrpSpPr/>
              <p:nvPr/>
            </p:nvGrpSpPr>
            <p:grpSpPr>
              <a:xfrm>
                <a:off x="6118550" y="1438600"/>
                <a:ext cx="5393733" cy="4446025"/>
                <a:chOff x="13423621" y="1267510"/>
                <a:chExt cx="5393733" cy="4446025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0C0C33E-7558-4D07-822A-5C7FED2A0330}"/>
                    </a:ext>
                  </a:extLst>
                </p:cNvPr>
                <p:cNvSpPr/>
                <p:nvPr/>
              </p:nvSpPr>
              <p:spPr>
                <a:xfrm>
                  <a:off x="14736954" y="5533855"/>
                  <a:ext cx="2812297" cy="179680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CC49488-CEA4-4C79-8B0F-081947D96B75}"/>
                    </a:ext>
                  </a:extLst>
                </p:cNvPr>
                <p:cNvGrpSpPr/>
                <p:nvPr/>
              </p:nvGrpSpPr>
              <p:grpSpPr>
                <a:xfrm>
                  <a:off x="13423621" y="1267510"/>
                  <a:ext cx="5393733" cy="4308307"/>
                  <a:chOff x="2244725" y="2692929"/>
                  <a:chExt cx="3076575" cy="2457450"/>
                </a:xfrm>
              </p:grpSpPr>
              <p:sp>
                <p:nvSpPr>
                  <p:cNvPr id="81" name="Freeform 14">
                    <a:extLst>
                      <a:ext uri="{FF2B5EF4-FFF2-40B4-BE49-F238E27FC236}">
                        <a16:creationId xmlns:a16="http://schemas.microsoft.com/office/drawing/2014/main" id="{AD1D852B-9835-4BE6-A735-D12D7905F2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725" y="4442354"/>
                    <a:ext cx="3076575" cy="369888"/>
                  </a:xfrm>
                  <a:custGeom>
                    <a:avLst/>
                    <a:gdLst>
                      <a:gd name="T0" fmla="*/ 373 w 966"/>
                      <a:gd name="T1" fmla="*/ 116 h 116"/>
                      <a:gd name="T2" fmla="*/ 145 w 966"/>
                      <a:gd name="T3" fmla="*/ 116 h 116"/>
                      <a:gd name="T4" fmla="*/ 36 w 966"/>
                      <a:gd name="T5" fmla="*/ 116 h 116"/>
                      <a:gd name="T6" fmla="*/ 2 w 966"/>
                      <a:gd name="T7" fmla="*/ 89 h 116"/>
                      <a:gd name="T8" fmla="*/ 0 w 966"/>
                      <a:gd name="T9" fmla="*/ 75 h 116"/>
                      <a:gd name="T10" fmla="*/ 0 w 966"/>
                      <a:gd name="T11" fmla="*/ 0 h 116"/>
                      <a:gd name="T12" fmla="*/ 943 w 966"/>
                      <a:gd name="T13" fmla="*/ 0 h 116"/>
                      <a:gd name="T14" fmla="*/ 966 w 966"/>
                      <a:gd name="T15" fmla="*/ 0 h 116"/>
                      <a:gd name="T16" fmla="*/ 966 w 966"/>
                      <a:gd name="T17" fmla="*/ 79 h 116"/>
                      <a:gd name="T18" fmla="*/ 928 w 966"/>
                      <a:gd name="T19" fmla="*/ 116 h 116"/>
                      <a:gd name="T20" fmla="*/ 600 w 966"/>
                      <a:gd name="T21" fmla="*/ 116 h 116"/>
                      <a:gd name="T22" fmla="*/ 592 w 966"/>
                      <a:gd name="T23" fmla="*/ 116 h 116"/>
                      <a:gd name="T24" fmla="*/ 585 w 966"/>
                      <a:gd name="T25" fmla="*/ 116 h 116"/>
                      <a:gd name="T26" fmla="*/ 383 w 966"/>
                      <a:gd name="T27" fmla="*/ 116 h 116"/>
                      <a:gd name="T28" fmla="*/ 373 w 966"/>
                      <a:gd name="T29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66" h="116">
                        <a:moveTo>
                          <a:pt x="373" y="116"/>
                        </a:moveTo>
                        <a:cubicBezTo>
                          <a:pt x="297" y="116"/>
                          <a:pt x="221" y="116"/>
                          <a:pt x="145" y="116"/>
                        </a:cubicBezTo>
                        <a:cubicBezTo>
                          <a:pt x="109" y="116"/>
                          <a:pt x="72" y="116"/>
                          <a:pt x="36" y="116"/>
                        </a:cubicBezTo>
                        <a:cubicBezTo>
                          <a:pt x="21" y="116"/>
                          <a:pt x="5" y="104"/>
                          <a:pt x="2" y="89"/>
                        </a:cubicBezTo>
                        <a:cubicBezTo>
                          <a:pt x="0" y="84"/>
                          <a:pt x="0" y="80"/>
                          <a:pt x="0" y="75"/>
                        </a:cubicBezTo>
                        <a:cubicBezTo>
                          <a:pt x="0" y="52"/>
                          <a:pt x="0" y="0"/>
                          <a:pt x="0" y="0"/>
                        </a:cubicBezTo>
                        <a:cubicBezTo>
                          <a:pt x="0" y="0"/>
                          <a:pt x="631" y="0"/>
                          <a:pt x="943" y="0"/>
                        </a:cubicBezTo>
                        <a:cubicBezTo>
                          <a:pt x="950" y="0"/>
                          <a:pt x="959" y="0"/>
                          <a:pt x="966" y="0"/>
                        </a:cubicBezTo>
                        <a:cubicBezTo>
                          <a:pt x="966" y="0"/>
                          <a:pt x="966" y="56"/>
                          <a:pt x="966" y="79"/>
                        </a:cubicBezTo>
                        <a:cubicBezTo>
                          <a:pt x="966" y="100"/>
                          <a:pt x="949" y="116"/>
                          <a:pt x="928" y="116"/>
                        </a:cubicBezTo>
                        <a:cubicBezTo>
                          <a:pt x="819" y="116"/>
                          <a:pt x="709" y="116"/>
                          <a:pt x="600" y="116"/>
                        </a:cubicBezTo>
                        <a:cubicBezTo>
                          <a:pt x="598" y="116"/>
                          <a:pt x="595" y="116"/>
                          <a:pt x="592" y="116"/>
                        </a:cubicBezTo>
                        <a:cubicBezTo>
                          <a:pt x="590" y="116"/>
                          <a:pt x="587" y="116"/>
                          <a:pt x="585" y="116"/>
                        </a:cubicBezTo>
                        <a:cubicBezTo>
                          <a:pt x="517" y="116"/>
                          <a:pt x="450" y="116"/>
                          <a:pt x="383" y="116"/>
                        </a:cubicBezTo>
                        <a:lnTo>
                          <a:pt x="373" y="116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15">
                    <a:extLst>
                      <a:ext uri="{FF2B5EF4-FFF2-40B4-BE49-F238E27FC236}">
                        <a16:creationId xmlns:a16="http://schemas.microsoft.com/office/drawing/2014/main" id="{F76CDB49-1200-43D5-B17E-057C9D7AAEF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44725" y="2692929"/>
                    <a:ext cx="3076575" cy="1749425"/>
                  </a:xfrm>
                  <a:custGeom>
                    <a:avLst/>
                    <a:gdLst>
                      <a:gd name="T0" fmla="*/ 966 w 966"/>
                      <a:gd name="T1" fmla="*/ 549 h 549"/>
                      <a:gd name="T2" fmla="*/ 943 w 966"/>
                      <a:gd name="T3" fmla="*/ 549 h 549"/>
                      <a:gd name="T4" fmla="*/ 0 w 966"/>
                      <a:gd name="T5" fmla="*/ 549 h 549"/>
                      <a:gd name="T6" fmla="*/ 0 w 966"/>
                      <a:gd name="T7" fmla="*/ 108 h 549"/>
                      <a:gd name="T8" fmla="*/ 1 w 966"/>
                      <a:gd name="T9" fmla="*/ 39 h 549"/>
                      <a:gd name="T10" fmla="*/ 14 w 966"/>
                      <a:gd name="T11" fmla="*/ 9 h 549"/>
                      <a:gd name="T12" fmla="*/ 39 w 966"/>
                      <a:gd name="T13" fmla="*/ 1 h 549"/>
                      <a:gd name="T14" fmla="*/ 806 w 966"/>
                      <a:gd name="T15" fmla="*/ 1 h 549"/>
                      <a:gd name="T16" fmla="*/ 926 w 966"/>
                      <a:gd name="T17" fmla="*/ 1 h 549"/>
                      <a:gd name="T18" fmla="*/ 966 w 966"/>
                      <a:gd name="T19" fmla="*/ 41 h 549"/>
                      <a:gd name="T20" fmla="*/ 966 w 966"/>
                      <a:gd name="T21" fmla="*/ 549 h 549"/>
                      <a:gd name="T22" fmla="*/ 483 w 966"/>
                      <a:gd name="T23" fmla="*/ 511 h 549"/>
                      <a:gd name="T24" fmla="*/ 923 w 966"/>
                      <a:gd name="T25" fmla="*/ 511 h 549"/>
                      <a:gd name="T26" fmla="*/ 928 w 966"/>
                      <a:gd name="T27" fmla="*/ 506 h 549"/>
                      <a:gd name="T28" fmla="*/ 928 w 966"/>
                      <a:gd name="T29" fmla="*/ 45 h 549"/>
                      <a:gd name="T30" fmla="*/ 922 w 966"/>
                      <a:gd name="T31" fmla="*/ 38 h 549"/>
                      <a:gd name="T32" fmla="*/ 44 w 966"/>
                      <a:gd name="T33" fmla="*/ 38 h 549"/>
                      <a:gd name="T34" fmla="*/ 38 w 966"/>
                      <a:gd name="T35" fmla="*/ 45 h 549"/>
                      <a:gd name="T36" fmla="*/ 38 w 966"/>
                      <a:gd name="T37" fmla="*/ 505 h 549"/>
                      <a:gd name="T38" fmla="*/ 44 w 966"/>
                      <a:gd name="T39" fmla="*/ 511 h 549"/>
                      <a:gd name="T40" fmla="*/ 483 w 966"/>
                      <a:gd name="T41" fmla="*/ 511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66" h="549">
                        <a:moveTo>
                          <a:pt x="966" y="549"/>
                        </a:moveTo>
                        <a:cubicBezTo>
                          <a:pt x="959" y="549"/>
                          <a:pt x="950" y="549"/>
                          <a:pt x="943" y="549"/>
                        </a:cubicBezTo>
                        <a:cubicBezTo>
                          <a:pt x="631" y="549"/>
                          <a:pt x="0" y="549"/>
                          <a:pt x="0" y="549"/>
                        </a:cubicBezTo>
                        <a:cubicBezTo>
                          <a:pt x="0" y="549"/>
                          <a:pt x="0" y="254"/>
                          <a:pt x="0" y="108"/>
                        </a:cubicBezTo>
                        <a:cubicBezTo>
                          <a:pt x="0" y="85"/>
                          <a:pt x="1" y="62"/>
                          <a:pt x="1" y="39"/>
                        </a:cubicBezTo>
                        <a:cubicBezTo>
                          <a:pt x="2" y="27"/>
                          <a:pt x="4" y="17"/>
                          <a:pt x="14" y="9"/>
                        </a:cubicBezTo>
                        <a:cubicBezTo>
                          <a:pt x="21" y="3"/>
                          <a:pt x="30" y="1"/>
                          <a:pt x="39" y="1"/>
                        </a:cubicBezTo>
                        <a:cubicBezTo>
                          <a:pt x="295" y="1"/>
                          <a:pt x="550" y="1"/>
                          <a:pt x="806" y="1"/>
                        </a:cubicBezTo>
                        <a:cubicBezTo>
                          <a:pt x="846" y="1"/>
                          <a:pt x="886" y="2"/>
                          <a:pt x="926" y="1"/>
                        </a:cubicBezTo>
                        <a:cubicBezTo>
                          <a:pt x="949" y="0"/>
                          <a:pt x="966" y="19"/>
                          <a:pt x="966" y="41"/>
                        </a:cubicBezTo>
                        <a:cubicBezTo>
                          <a:pt x="966" y="209"/>
                          <a:pt x="966" y="549"/>
                          <a:pt x="966" y="549"/>
                        </a:cubicBezTo>
                        <a:close/>
                        <a:moveTo>
                          <a:pt x="483" y="511"/>
                        </a:moveTo>
                        <a:cubicBezTo>
                          <a:pt x="630" y="511"/>
                          <a:pt x="776" y="511"/>
                          <a:pt x="923" y="511"/>
                        </a:cubicBezTo>
                        <a:cubicBezTo>
                          <a:pt x="926" y="511"/>
                          <a:pt x="928" y="511"/>
                          <a:pt x="928" y="506"/>
                        </a:cubicBezTo>
                        <a:cubicBezTo>
                          <a:pt x="928" y="352"/>
                          <a:pt x="928" y="199"/>
                          <a:pt x="928" y="45"/>
                        </a:cubicBezTo>
                        <a:cubicBezTo>
                          <a:pt x="928" y="37"/>
                          <a:pt x="929" y="38"/>
                          <a:pt x="922" y="38"/>
                        </a:cubicBezTo>
                        <a:cubicBezTo>
                          <a:pt x="629" y="38"/>
                          <a:pt x="337" y="38"/>
                          <a:pt x="44" y="38"/>
                        </a:cubicBezTo>
                        <a:cubicBezTo>
                          <a:pt x="37" y="38"/>
                          <a:pt x="38" y="37"/>
                          <a:pt x="38" y="45"/>
                        </a:cubicBezTo>
                        <a:cubicBezTo>
                          <a:pt x="38" y="198"/>
                          <a:pt x="38" y="351"/>
                          <a:pt x="38" y="505"/>
                        </a:cubicBezTo>
                        <a:cubicBezTo>
                          <a:pt x="38" y="511"/>
                          <a:pt x="38" y="511"/>
                          <a:pt x="44" y="511"/>
                        </a:cubicBezTo>
                        <a:cubicBezTo>
                          <a:pt x="190" y="511"/>
                          <a:pt x="337" y="511"/>
                          <a:pt x="483" y="51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16">
                    <a:extLst>
                      <a:ext uri="{FF2B5EF4-FFF2-40B4-BE49-F238E27FC236}">
                        <a16:creationId xmlns:a16="http://schemas.microsoft.com/office/drawing/2014/main" id="{4FA672F2-6B40-4F81-A7CC-516083490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4894792"/>
                    <a:ext cx="1060450" cy="249238"/>
                  </a:xfrm>
                  <a:custGeom>
                    <a:avLst/>
                    <a:gdLst>
                      <a:gd name="T0" fmla="*/ 278 w 333"/>
                      <a:gd name="T1" fmla="*/ 0 h 78"/>
                      <a:gd name="T2" fmla="*/ 282 w 333"/>
                      <a:gd name="T3" fmla="*/ 34 h 78"/>
                      <a:gd name="T4" fmla="*/ 288 w 333"/>
                      <a:gd name="T5" fmla="*/ 60 h 78"/>
                      <a:gd name="T6" fmla="*/ 298 w 333"/>
                      <a:gd name="T7" fmla="*/ 67 h 78"/>
                      <a:gd name="T8" fmla="*/ 329 w 333"/>
                      <a:gd name="T9" fmla="*/ 74 h 78"/>
                      <a:gd name="T10" fmla="*/ 333 w 333"/>
                      <a:gd name="T11" fmla="*/ 76 h 78"/>
                      <a:gd name="T12" fmla="*/ 329 w 333"/>
                      <a:gd name="T13" fmla="*/ 77 h 78"/>
                      <a:gd name="T14" fmla="*/ 221 w 333"/>
                      <a:gd name="T15" fmla="*/ 77 h 78"/>
                      <a:gd name="T16" fmla="*/ 6 w 333"/>
                      <a:gd name="T17" fmla="*/ 77 h 78"/>
                      <a:gd name="T18" fmla="*/ 0 w 333"/>
                      <a:gd name="T19" fmla="*/ 76 h 78"/>
                      <a:gd name="T20" fmla="*/ 5 w 333"/>
                      <a:gd name="T21" fmla="*/ 74 h 78"/>
                      <a:gd name="T22" fmla="*/ 35 w 333"/>
                      <a:gd name="T23" fmla="*/ 67 h 78"/>
                      <a:gd name="T24" fmla="*/ 49 w 333"/>
                      <a:gd name="T25" fmla="*/ 50 h 78"/>
                      <a:gd name="T26" fmla="*/ 56 w 333"/>
                      <a:gd name="T27" fmla="*/ 0 h 78"/>
                      <a:gd name="T28" fmla="*/ 66 w 333"/>
                      <a:gd name="T29" fmla="*/ 0 h 78"/>
                      <a:gd name="T30" fmla="*/ 278 w 333"/>
                      <a:gd name="T3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3" h="78">
                        <a:moveTo>
                          <a:pt x="278" y="0"/>
                        </a:moveTo>
                        <a:cubicBezTo>
                          <a:pt x="280" y="12"/>
                          <a:pt x="280" y="23"/>
                          <a:pt x="282" y="34"/>
                        </a:cubicBezTo>
                        <a:cubicBezTo>
                          <a:pt x="283" y="43"/>
                          <a:pt x="285" y="51"/>
                          <a:pt x="288" y="60"/>
                        </a:cubicBezTo>
                        <a:cubicBezTo>
                          <a:pt x="290" y="64"/>
                          <a:pt x="293" y="67"/>
                          <a:pt x="298" y="67"/>
                        </a:cubicBezTo>
                        <a:cubicBezTo>
                          <a:pt x="309" y="68"/>
                          <a:pt x="319" y="72"/>
                          <a:pt x="329" y="74"/>
                        </a:cubicBezTo>
                        <a:cubicBezTo>
                          <a:pt x="331" y="74"/>
                          <a:pt x="333" y="74"/>
                          <a:pt x="333" y="76"/>
                        </a:cubicBezTo>
                        <a:cubicBezTo>
                          <a:pt x="333" y="78"/>
                          <a:pt x="330" y="77"/>
                          <a:pt x="329" y="77"/>
                        </a:cubicBezTo>
                        <a:cubicBezTo>
                          <a:pt x="293" y="77"/>
                          <a:pt x="257" y="77"/>
                          <a:pt x="221" y="77"/>
                        </a:cubicBezTo>
                        <a:cubicBezTo>
                          <a:pt x="149" y="77"/>
                          <a:pt x="78" y="77"/>
                          <a:pt x="6" y="77"/>
                        </a:cubicBezTo>
                        <a:cubicBezTo>
                          <a:pt x="4" y="77"/>
                          <a:pt x="2" y="78"/>
                          <a:pt x="0" y="76"/>
                        </a:cubicBezTo>
                        <a:cubicBezTo>
                          <a:pt x="1" y="74"/>
                          <a:pt x="3" y="74"/>
                          <a:pt x="5" y="74"/>
                        </a:cubicBezTo>
                        <a:cubicBezTo>
                          <a:pt x="15" y="72"/>
                          <a:pt x="25" y="69"/>
                          <a:pt x="35" y="67"/>
                        </a:cubicBezTo>
                        <a:cubicBezTo>
                          <a:pt x="44" y="66"/>
                          <a:pt x="46" y="61"/>
                          <a:pt x="49" y="50"/>
                        </a:cubicBezTo>
                        <a:cubicBezTo>
                          <a:pt x="52" y="35"/>
                          <a:pt x="56" y="0"/>
                          <a:pt x="5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0"/>
                          <a:pt x="207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17">
                    <a:extLst>
                      <a:ext uri="{FF2B5EF4-FFF2-40B4-BE49-F238E27FC236}">
                        <a16:creationId xmlns:a16="http://schemas.microsoft.com/office/drawing/2014/main" id="{EFA071B9-DD04-45D2-9BF2-300832917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0" y="4812242"/>
                    <a:ext cx="708025" cy="82550"/>
                  </a:xfrm>
                  <a:custGeom>
                    <a:avLst/>
                    <a:gdLst>
                      <a:gd name="T0" fmla="*/ 222 w 222"/>
                      <a:gd name="T1" fmla="*/ 26 h 26"/>
                      <a:gd name="T2" fmla="*/ 10 w 222"/>
                      <a:gd name="T3" fmla="*/ 26 h 26"/>
                      <a:gd name="T4" fmla="*/ 0 w 222"/>
                      <a:gd name="T5" fmla="*/ 26 h 26"/>
                      <a:gd name="T6" fmla="*/ 1 w 222"/>
                      <a:gd name="T7" fmla="*/ 0 h 26"/>
                      <a:gd name="T8" fmla="*/ 11 w 222"/>
                      <a:gd name="T9" fmla="*/ 0 h 26"/>
                      <a:gd name="T10" fmla="*/ 213 w 222"/>
                      <a:gd name="T11" fmla="*/ 0 h 26"/>
                      <a:gd name="T12" fmla="*/ 220 w 222"/>
                      <a:gd name="T13" fmla="*/ 0 h 26"/>
                      <a:gd name="T14" fmla="*/ 222 w 222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26">
                        <a:moveTo>
                          <a:pt x="222" y="26"/>
                        </a:moveTo>
                        <a:cubicBezTo>
                          <a:pt x="151" y="26"/>
                          <a:pt x="10" y="26"/>
                          <a:pt x="10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17"/>
                          <a:pt x="1" y="9"/>
                          <a:pt x="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45" y="0"/>
                          <a:pt x="213" y="0"/>
                        </a:cubicBezTo>
                        <a:cubicBezTo>
                          <a:pt x="215" y="0"/>
                          <a:pt x="218" y="0"/>
                          <a:pt x="220" y="0"/>
                        </a:cubicBezTo>
                        <a:lnTo>
                          <a:pt x="222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18">
                    <a:extLst>
                      <a:ext uri="{FF2B5EF4-FFF2-40B4-BE49-F238E27FC236}">
                        <a16:creationId xmlns:a16="http://schemas.microsoft.com/office/drawing/2014/main" id="{0B4BCFEA-BC6D-48E4-960A-8E8F39659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5134504"/>
                    <a:ext cx="1060450" cy="15875"/>
                  </a:xfrm>
                  <a:custGeom>
                    <a:avLst/>
                    <a:gdLst>
                      <a:gd name="T0" fmla="*/ 167 w 333"/>
                      <a:gd name="T1" fmla="*/ 2 h 5"/>
                      <a:gd name="T2" fmla="*/ 331 w 333"/>
                      <a:gd name="T3" fmla="*/ 2 h 5"/>
                      <a:gd name="T4" fmla="*/ 333 w 333"/>
                      <a:gd name="T5" fmla="*/ 3 h 5"/>
                      <a:gd name="T6" fmla="*/ 331 w 333"/>
                      <a:gd name="T7" fmla="*/ 5 h 5"/>
                      <a:gd name="T8" fmla="*/ 324 w 333"/>
                      <a:gd name="T9" fmla="*/ 5 h 5"/>
                      <a:gd name="T10" fmla="*/ 6 w 333"/>
                      <a:gd name="T11" fmla="*/ 5 h 5"/>
                      <a:gd name="T12" fmla="*/ 0 w 333"/>
                      <a:gd name="T13" fmla="*/ 3 h 5"/>
                      <a:gd name="T14" fmla="*/ 6 w 333"/>
                      <a:gd name="T15" fmla="*/ 2 h 5"/>
                      <a:gd name="T16" fmla="*/ 167 w 333"/>
                      <a:gd name="T17" fmla="*/ 2 h 5"/>
                      <a:gd name="T18" fmla="*/ 167 w 333"/>
                      <a:gd name="T1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3" h="5">
                        <a:moveTo>
                          <a:pt x="167" y="2"/>
                        </a:moveTo>
                        <a:cubicBezTo>
                          <a:pt x="222" y="2"/>
                          <a:pt x="276" y="2"/>
                          <a:pt x="331" y="2"/>
                        </a:cubicBezTo>
                        <a:cubicBezTo>
                          <a:pt x="332" y="2"/>
                          <a:pt x="333" y="1"/>
                          <a:pt x="333" y="3"/>
                        </a:cubicBezTo>
                        <a:cubicBezTo>
                          <a:pt x="333" y="4"/>
                          <a:pt x="332" y="5"/>
                          <a:pt x="331" y="5"/>
                        </a:cubicBezTo>
                        <a:cubicBezTo>
                          <a:pt x="328" y="5"/>
                          <a:pt x="326" y="5"/>
                          <a:pt x="324" y="5"/>
                        </a:cubicBezTo>
                        <a:cubicBezTo>
                          <a:pt x="218" y="5"/>
                          <a:pt x="112" y="5"/>
                          <a:pt x="6" y="5"/>
                        </a:cubicBezTo>
                        <a:cubicBezTo>
                          <a:pt x="4" y="5"/>
                          <a:pt x="0" y="5"/>
                          <a:pt x="0" y="3"/>
                        </a:cubicBezTo>
                        <a:cubicBezTo>
                          <a:pt x="0" y="0"/>
                          <a:pt x="4" y="2"/>
                          <a:pt x="6" y="2"/>
                        </a:cubicBezTo>
                        <a:cubicBezTo>
                          <a:pt x="60" y="2"/>
                          <a:pt x="114" y="2"/>
                          <a:pt x="167" y="2"/>
                        </a:cubicBezTo>
                        <a:cubicBezTo>
                          <a:pt x="167" y="2"/>
                          <a:pt x="167" y="2"/>
                          <a:pt x="167" y="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7D3CA7-8240-4B0A-B879-C8579DFC4DA1}"/>
                </a:ext>
              </a:extLst>
            </p:cNvPr>
            <p:cNvGrpSpPr/>
            <p:nvPr/>
          </p:nvGrpSpPr>
          <p:grpSpPr>
            <a:xfrm>
              <a:off x="5294664" y="2784726"/>
              <a:ext cx="1924739" cy="2402906"/>
              <a:chOff x="5963380" y="946301"/>
              <a:chExt cx="3977308" cy="49653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E347D-F538-4272-A565-ED6A59755D66}"/>
                  </a:ext>
                </a:extLst>
              </p:cNvPr>
              <p:cNvSpPr/>
              <p:nvPr/>
            </p:nvSpPr>
            <p:spPr>
              <a:xfrm>
                <a:off x="6437568" y="1320800"/>
                <a:ext cx="3070468" cy="4306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86B5959-B2FB-4520-9664-B419D2D26931}"/>
                  </a:ext>
                </a:extLst>
              </p:cNvPr>
              <p:cNvGrpSpPr/>
              <p:nvPr/>
            </p:nvGrpSpPr>
            <p:grpSpPr>
              <a:xfrm>
                <a:off x="5963380" y="946301"/>
                <a:ext cx="3977308" cy="4965398"/>
                <a:chOff x="7954708" y="958232"/>
                <a:chExt cx="3977308" cy="4965398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859CBE2-5405-4BD0-AE47-2DF648F5897F}"/>
                    </a:ext>
                  </a:extLst>
                </p:cNvPr>
                <p:cNvSpPr/>
                <p:nvPr/>
              </p:nvSpPr>
              <p:spPr>
                <a:xfrm>
                  <a:off x="7954708" y="5653354"/>
                  <a:ext cx="3977308" cy="270276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26">
                  <a:extLst>
                    <a:ext uri="{FF2B5EF4-FFF2-40B4-BE49-F238E27FC236}">
                      <a16:creationId xmlns:a16="http://schemas.microsoft.com/office/drawing/2014/main" id="{979C5987-8409-4A62-B4D8-9985AA39CA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271" y="958232"/>
                  <a:ext cx="3320183" cy="4738125"/>
                </a:xfrm>
                <a:custGeom>
                  <a:avLst/>
                  <a:gdLst>
                    <a:gd name="T0" fmla="*/ 662 w 662"/>
                    <a:gd name="T1" fmla="*/ 473 h 946"/>
                    <a:gd name="T2" fmla="*/ 662 w 662"/>
                    <a:gd name="T3" fmla="*/ 904 h 946"/>
                    <a:gd name="T4" fmla="*/ 633 w 662"/>
                    <a:gd name="T5" fmla="*/ 944 h 946"/>
                    <a:gd name="T6" fmla="*/ 620 w 662"/>
                    <a:gd name="T7" fmla="*/ 946 h 946"/>
                    <a:gd name="T8" fmla="*/ 412 w 662"/>
                    <a:gd name="T9" fmla="*/ 946 h 946"/>
                    <a:gd name="T10" fmla="*/ 42 w 662"/>
                    <a:gd name="T11" fmla="*/ 946 h 946"/>
                    <a:gd name="T12" fmla="*/ 4 w 662"/>
                    <a:gd name="T13" fmla="*/ 923 h 946"/>
                    <a:gd name="T14" fmla="*/ 0 w 662"/>
                    <a:gd name="T15" fmla="*/ 904 h 946"/>
                    <a:gd name="T16" fmla="*/ 0 w 662"/>
                    <a:gd name="T17" fmla="*/ 452 h 946"/>
                    <a:gd name="T18" fmla="*/ 0 w 662"/>
                    <a:gd name="T19" fmla="*/ 181 h 946"/>
                    <a:gd name="T20" fmla="*/ 0 w 662"/>
                    <a:gd name="T21" fmla="*/ 41 h 946"/>
                    <a:gd name="T22" fmla="*/ 30 w 662"/>
                    <a:gd name="T23" fmla="*/ 1 h 946"/>
                    <a:gd name="T24" fmla="*/ 41 w 662"/>
                    <a:gd name="T25" fmla="*/ 0 h 946"/>
                    <a:gd name="T26" fmla="*/ 620 w 662"/>
                    <a:gd name="T27" fmla="*/ 0 h 946"/>
                    <a:gd name="T28" fmla="*/ 658 w 662"/>
                    <a:gd name="T29" fmla="*/ 23 h 946"/>
                    <a:gd name="T30" fmla="*/ 662 w 662"/>
                    <a:gd name="T31" fmla="*/ 41 h 946"/>
                    <a:gd name="T32" fmla="*/ 662 w 662"/>
                    <a:gd name="T33" fmla="*/ 473 h 946"/>
                    <a:gd name="T34" fmla="*/ 39 w 662"/>
                    <a:gd name="T35" fmla="*/ 473 h 946"/>
                    <a:gd name="T36" fmla="*/ 39 w 662"/>
                    <a:gd name="T37" fmla="*/ 859 h 946"/>
                    <a:gd name="T38" fmla="*/ 45 w 662"/>
                    <a:gd name="T39" fmla="*/ 865 h 946"/>
                    <a:gd name="T40" fmla="*/ 617 w 662"/>
                    <a:gd name="T41" fmla="*/ 865 h 946"/>
                    <a:gd name="T42" fmla="*/ 623 w 662"/>
                    <a:gd name="T43" fmla="*/ 859 h 946"/>
                    <a:gd name="T44" fmla="*/ 623 w 662"/>
                    <a:gd name="T45" fmla="*/ 87 h 946"/>
                    <a:gd name="T46" fmla="*/ 617 w 662"/>
                    <a:gd name="T47" fmla="*/ 81 h 946"/>
                    <a:gd name="T48" fmla="*/ 45 w 662"/>
                    <a:gd name="T49" fmla="*/ 81 h 946"/>
                    <a:gd name="T50" fmla="*/ 39 w 662"/>
                    <a:gd name="T51" fmla="*/ 87 h 946"/>
                    <a:gd name="T52" fmla="*/ 39 w 662"/>
                    <a:gd name="T53" fmla="*/ 224 h 946"/>
                    <a:gd name="T54" fmla="*/ 39 w 662"/>
                    <a:gd name="T55" fmla="*/ 473 h 946"/>
                    <a:gd name="T56" fmla="*/ 353 w 662"/>
                    <a:gd name="T57" fmla="*/ 905 h 946"/>
                    <a:gd name="T58" fmla="*/ 331 w 662"/>
                    <a:gd name="T59" fmla="*/ 883 h 946"/>
                    <a:gd name="T60" fmla="*/ 309 w 662"/>
                    <a:gd name="T61" fmla="*/ 905 h 946"/>
                    <a:gd name="T62" fmla="*/ 331 w 662"/>
                    <a:gd name="T63" fmla="*/ 927 h 946"/>
                    <a:gd name="T64" fmla="*/ 353 w 662"/>
                    <a:gd name="T65" fmla="*/ 905 h 946"/>
                    <a:gd name="T66" fmla="*/ 337 w 662"/>
                    <a:gd name="T67" fmla="*/ 41 h 946"/>
                    <a:gd name="T68" fmla="*/ 331 w 662"/>
                    <a:gd name="T69" fmla="*/ 35 h 946"/>
                    <a:gd name="T70" fmla="*/ 325 w 662"/>
                    <a:gd name="T71" fmla="*/ 41 h 946"/>
                    <a:gd name="T72" fmla="*/ 331 w 662"/>
                    <a:gd name="T73" fmla="*/ 46 h 946"/>
                    <a:gd name="T74" fmla="*/ 337 w 662"/>
                    <a:gd name="T75" fmla="*/ 41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2" h="946">
                      <a:moveTo>
                        <a:pt x="662" y="473"/>
                      </a:moveTo>
                      <a:cubicBezTo>
                        <a:pt x="662" y="617"/>
                        <a:pt x="662" y="760"/>
                        <a:pt x="662" y="904"/>
                      </a:cubicBezTo>
                      <a:cubicBezTo>
                        <a:pt x="662" y="924"/>
                        <a:pt x="652" y="938"/>
                        <a:pt x="633" y="944"/>
                      </a:cubicBezTo>
                      <a:cubicBezTo>
                        <a:pt x="629" y="946"/>
                        <a:pt x="624" y="946"/>
                        <a:pt x="620" y="946"/>
                      </a:cubicBezTo>
                      <a:cubicBezTo>
                        <a:pt x="550" y="946"/>
                        <a:pt x="481" y="946"/>
                        <a:pt x="412" y="946"/>
                      </a:cubicBezTo>
                      <a:cubicBezTo>
                        <a:pt x="288" y="946"/>
                        <a:pt x="165" y="946"/>
                        <a:pt x="42" y="946"/>
                      </a:cubicBezTo>
                      <a:cubicBezTo>
                        <a:pt x="24" y="946"/>
                        <a:pt x="12" y="938"/>
                        <a:pt x="4" y="923"/>
                      </a:cubicBezTo>
                      <a:cubicBezTo>
                        <a:pt x="1" y="917"/>
                        <a:pt x="0" y="911"/>
                        <a:pt x="0" y="904"/>
                      </a:cubicBezTo>
                      <a:cubicBezTo>
                        <a:pt x="0" y="754"/>
                        <a:pt x="0" y="603"/>
                        <a:pt x="0" y="452"/>
                      </a:cubicBezTo>
                      <a:cubicBezTo>
                        <a:pt x="0" y="362"/>
                        <a:pt x="0" y="272"/>
                        <a:pt x="0" y="181"/>
                      </a:cubicBezTo>
                      <a:cubicBezTo>
                        <a:pt x="0" y="134"/>
                        <a:pt x="0" y="87"/>
                        <a:pt x="0" y="41"/>
                      </a:cubicBezTo>
                      <a:cubicBezTo>
                        <a:pt x="0" y="22"/>
                        <a:pt x="12" y="6"/>
                        <a:pt x="30" y="1"/>
                      </a:cubicBezTo>
                      <a:cubicBezTo>
                        <a:pt x="33" y="0"/>
                        <a:pt x="37" y="0"/>
                        <a:pt x="41" y="0"/>
                      </a:cubicBezTo>
                      <a:cubicBezTo>
                        <a:pt x="234" y="0"/>
                        <a:pt x="427" y="0"/>
                        <a:pt x="620" y="0"/>
                      </a:cubicBezTo>
                      <a:cubicBezTo>
                        <a:pt x="638" y="0"/>
                        <a:pt x="650" y="7"/>
                        <a:pt x="658" y="23"/>
                      </a:cubicBezTo>
                      <a:cubicBezTo>
                        <a:pt x="661" y="29"/>
                        <a:pt x="662" y="35"/>
                        <a:pt x="662" y="41"/>
                      </a:cubicBezTo>
                      <a:cubicBezTo>
                        <a:pt x="662" y="185"/>
                        <a:pt x="662" y="329"/>
                        <a:pt x="662" y="473"/>
                      </a:cubicBezTo>
                      <a:close/>
                      <a:moveTo>
                        <a:pt x="39" y="473"/>
                      </a:moveTo>
                      <a:cubicBezTo>
                        <a:pt x="39" y="602"/>
                        <a:pt x="39" y="730"/>
                        <a:pt x="39" y="859"/>
                      </a:cubicBezTo>
                      <a:cubicBezTo>
                        <a:pt x="39" y="864"/>
                        <a:pt x="41" y="865"/>
                        <a:pt x="45" y="865"/>
                      </a:cubicBezTo>
                      <a:cubicBezTo>
                        <a:pt x="235" y="864"/>
                        <a:pt x="426" y="864"/>
                        <a:pt x="617" y="865"/>
                      </a:cubicBezTo>
                      <a:cubicBezTo>
                        <a:pt x="621" y="865"/>
                        <a:pt x="623" y="864"/>
                        <a:pt x="623" y="859"/>
                      </a:cubicBezTo>
                      <a:cubicBezTo>
                        <a:pt x="622" y="602"/>
                        <a:pt x="622" y="344"/>
                        <a:pt x="623" y="87"/>
                      </a:cubicBezTo>
                      <a:cubicBezTo>
                        <a:pt x="623" y="82"/>
                        <a:pt x="621" y="81"/>
                        <a:pt x="617" y="81"/>
                      </a:cubicBezTo>
                      <a:cubicBezTo>
                        <a:pt x="426" y="81"/>
                        <a:pt x="235" y="81"/>
                        <a:pt x="45" y="81"/>
                      </a:cubicBezTo>
                      <a:cubicBezTo>
                        <a:pt x="41" y="81"/>
                        <a:pt x="39" y="82"/>
                        <a:pt x="39" y="87"/>
                      </a:cubicBezTo>
                      <a:cubicBezTo>
                        <a:pt x="39" y="133"/>
                        <a:pt x="39" y="178"/>
                        <a:pt x="39" y="224"/>
                      </a:cubicBezTo>
                      <a:cubicBezTo>
                        <a:pt x="39" y="307"/>
                        <a:pt x="39" y="390"/>
                        <a:pt x="39" y="473"/>
                      </a:cubicBezTo>
                      <a:close/>
                      <a:moveTo>
                        <a:pt x="353" y="905"/>
                      </a:moveTo>
                      <a:cubicBezTo>
                        <a:pt x="353" y="893"/>
                        <a:pt x="343" y="883"/>
                        <a:pt x="331" y="883"/>
                      </a:cubicBezTo>
                      <a:cubicBezTo>
                        <a:pt x="319" y="883"/>
                        <a:pt x="309" y="893"/>
                        <a:pt x="309" y="905"/>
                      </a:cubicBezTo>
                      <a:cubicBezTo>
                        <a:pt x="309" y="917"/>
                        <a:pt x="319" y="927"/>
                        <a:pt x="331" y="927"/>
                      </a:cubicBezTo>
                      <a:cubicBezTo>
                        <a:pt x="343" y="927"/>
                        <a:pt x="353" y="917"/>
                        <a:pt x="353" y="905"/>
                      </a:cubicBezTo>
                      <a:close/>
                      <a:moveTo>
                        <a:pt x="337" y="41"/>
                      </a:moveTo>
                      <a:cubicBezTo>
                        <a:pt x="336" y="38"/>
                        <a:pt x="334" y="36"/>
                        <a:pt x="331" y="35"/>
                      </a:cubicBezTo>
                      <a:cubicBezTo>
                        <a:pt x="328" y="35"/>
                        <a:pt x="325" y="38"/>
                        <a:pt x="325" y="41"/>
                      </a:cubicBezTo>
                      <a:cubicBezTo>
                        <a:pt x="326" y="44"/>
                        <a:pt x="328" y="46"/>
                        <a:pt x="331" y="46"/>
                      </a:cubicBezTo>
                      <a:cubicBezTo>
                        <a:pt x="334" y="46"/>
                        <a:pt x="336" y="44"/>
                        <a:pt x="3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321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0" y="55069"/>
            <a:ext cx="2775119" cy="4016829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485379" y="281125"/>
            <a:ext cx="549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Preprocessing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pic>
        <p:nvPicPr>
          <p:cNvPr id="4" name="תמונה 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3E62DC6-3B8A-4D86-9C78-C1D839F32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34" y="1411853"/>
            <a:ext cx="3796296" cy="4587191"/>
          </a:xfrm>
          <a:prstGeom prst="rect">
            <a:avLst/>
          </a:prstGeom>
        </p:spPr>
      </p:pic>
      <p:pic>
        <p:nvPicPr>
          <p:cNvPr id="6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43BDEB0-9D9C-412D-B44B-40AAD4962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5" y="1422003"/>
            <a:ext cx="4571615" cy="4587191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718748DB-0A07-4F9B-B573-31DCC0374592}"/>
              </a:ext>
            </a:extLst>
          </p:cNvPr>
          <p:cNvSpPr/>
          <p:nvPr/>
        </p:nvSpPr>
        <p:spPr>
          <a:xfrm>
            <a:off x="6748670" y="3260035"/>
            <a:ext cx="675860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0" noProof="0">
              <a:ln w="22225">
                <a:solidFill>
                  <a:srgbClr val="42AFB6"/>
                </a:solidFill>
                <a:prstDash val="solid"/>
              </a:ln>
              <a:solidFill>
                <a:srgbClr val="42AFB6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7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552</Words>
  <Application>Microsoft Office PowerPoint</Application>
  <PresentationFormat>מסך רחב</PresentationFormat>
  <Paragraphs>110</Paragraphs>
  <Slides>15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3" baseType="lpstr">
      <vt:lpstr>Adobe Caslon Pro Bold</vt:lpstr>
      <vt:lpstr>Arial</vt:lpstr>
      <vt:lpstr>Calibri</vt:lpstr>
      <vt:lpstr>Calibri Light</vt:lpstr>
      <vt:lpstr>Gotham Light</vt:lpstr>
      <vt:lpstr>Noto Sans</vt:lpstr>
      <vt:lpstr>Open Sans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שחר רון</dc:creator>
  <cp:lastModifiedBy>שחר רון</cp:lastModifiedBy>
  <cp:revision>18</cp:revision>
  <dcterms:created xsi:type="dcterms:W3CDTF">2021-01-05T08:29:25Z</dcterms:created>
  <dcterms:modified xsi:type="dcterms:W3CDTF">2021-01-07T17:33:50Z</dcterms:modified>
</cp:coreProperties>
</file>