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sldIdLst>
    <p:sldId id="256" r:id="rId2"/>
    <p:sldId id="257" r:id="rId3"/>
    <p:sldId id="258" r:id="rId4"/>
    <p:sldId id="259" r:id="rId5"/>
    <p:sldId id="265" r:id="rId6"/>
    <p:sldId id="266" r:id="rId7"/>
    <p:sldId id="267" r:id="rId8"/>
    <p:sldId id="260" r:id="rId9"/>
    <p:sldId id="261" r:id="rId10"/>
    <p:sldId id="262" r:id="rId11"/>
    <p:sldId id="263" r:id="rId12"/>
    <p:sldId id="264" r:id="rId13"/>
    <p:sldId id="268" r:id="rId14"/>
    <p:sldId id="269" r:id="rId15"/>
    <p:sldId id="270" r:id="rId16"/>
    <p:sldId id="271" r:id="rId17"/>
  </p:sldIdLst>
  <p:sldSz cx="12192000" cy="6858000"/>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4013" autoAdjust="0"/>
    <p:restoredTop sz="94660"/>
  </p:normalViewPr>
  <p:slideViewPr>
    <p:cSldViewPr snapToGrid="0">
      <p:cViewPr varScale="1">
        <p:scale>
          <a:sx n="116" d="100"/>
          <a:sy n="116" d="100"/>
        </p:scale>
        <p:origin x="336"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he-IL"/>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he-IL"/>
          </a:p>
        </p:txBody>
      </p:sp>
      <p:sp>
        <p:nvSpPr>
          <p:cNvPr id="4" name="Date Placeholder 3"/>
          <p:cNvSpPr>
            <a:spLocks noGrp="1"/>
          </p:cNvSpPr>
          <p:nvPr>
            <p:ph type="dt" sz="half" idx="10"/>
          </p:nvPr>
        </p:nvSpPr>
        <p:spPr/>
        <p:txBody>
          <a:bodyPr/>
          <a:lstStyle/>
          <a:p>
            <a:fld id="{5197C316-E28D-463E-98DE-2209CCD7534C}" type="datetimeFigureOut">
              <a:rPr lang="he-IL" smtClean="0"/>
              <a:t>י'/סיון/תשפ"א</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58F38EA5-CC49-428C-A8B9-4B93AC4FA69F}" type="slidenum">
              <a:rPr lang="he-IL" smtClean="0"/>
              <a:t>‹#›</a:t>
            </a:fld>
            <a:endParaRPr lang="he-IL"/>
          </a:p>
        </p:txBody>
      </p:sp>
    </p:spTree>
    <p:extLst>
      <p:ext uri="{BB962C8B-B14F-4D97-AF65-F5344CB8AC3E}">
        <p14:creationId xmlns:p14="http://schemas.microsoft.com/office/powerpoint/2010/main" val="33164774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e-IL"/>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4" name="Date Placeholder 3"/>
          <p:cNvSpPr>
            <a:spLocks noGrp="1"/>
          </p:cNvSpPr>
          <p:nvPr>
            <p:ph type="dt" sz="half" idx="10"/>
          </p:nvPr>
        </p:nvSpPr>
        <p:spPr/>
        <p:txBody>
          <a:bodyPr/>
          <a:lstStyle/>
          <a:p>
            <a:fld id="{5197C316-E28D-463E-98DE-2209CCD7534C}" type="datetimeFigureOut">
              <a:rPr lang="he-IL" smtClean="0"/>
              <a:t>י'/סיון/תשפ"א</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58F38EA5-CC49-428C-A8B9-4B93AC4FA69F}" type="slidenum">
              <a:rPr lang="he-IL" smtClean="0"/>
              <a:t>‹#›</a:t>
            </a:fld>
            <a:endParaRPr lang="he-IL"/>
          </a:p>
        </p:txBody>
      </p:sp>
    </p:spTree>
    <p:extLst>
      <p:ext uri="{BB962C8B-B14F-4D97-AF65-F5344CB8AC3E}">
        <p14:creationId xmlns:p14="http://schemas.microsoft.com/office/powerpoint/2010/main" val="23784109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he-IL"/>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4" name="Date Placeholder 3"/>
          <p:cNvSpPr>
            <a:spLocks noGrp="1"/>
          </p:cNvSpPr>
          <p:nvPr>
            <p:ph type="dt" sz="half" idx="10"/>
          </p:nvPr>
        </p:nvSpPr>
        <p:spPr/>
        <p:txBody>
          <a:bodyPr/>
          <a:lstStyle/>
          <a:p>
            <a:fld id="{5197C316-E28D-463E-98DE-2209CCD7534C}" type="datetimeFigureOut">
              <a:rPr lang="he-IL" smtClean="0"/>
              <a:t>י'/סיון/תשפ"א</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58F38EA5-CC49-428C-A8B9-4B93AC4FA69F}" type="slidenum">
              <a:rPr lang="he-IL" smtClean="0"/>
              <a:t>‹#›</a:t>
            </a:fld>
            <a:endParaRPr lang="he-IL"/>
          </a:p>
        </p:txBody>
      </p:sp>
    </p:spTree>
    <p:extLst>
      <p:ext uri="{BB962C8B-B14F-4D97-AF65-F5344CB8AC3E}">
        <p14:creationId xmlns:p14="http://schemas.microsoft.com/office/powerpoint/2010/main" val="3567497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e-IL"/>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4" name="Date Placeholder 3"/>
          <p:cNvSpPr>
            <a:spLocks noGrp="1"/>
          </p:cNvSpPr>
          <p:nvPr>
            <p:ph type="dt" sz="half" idx="10"/>
          </p:nvPr>
        </p:nvSpPr>
        <p:spPr/>
        <p:txBody>
          <a:bodyPr/>
          <a:lstStyle/>
          <a:p>
            <a:fld id="{5197C316-E28D-463E-98DE-2209CCD7534C}" type="datetimeFigureOut">
              <a:rPr lang="he-IL" smtClean="0"/>
              <a:t>י'/סיון/תשפ"א</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58F38EA5-CC49-428C-A8B9-4B93AC4FA69F}" type="slidenum">
              <a:rPr lang="he-IL" smtClean="0"/>
              <a:t>‹#›</a:t>
            </a:fld>
            <a:endParaRPr lang="he-IL"/>
          </a:p>
        </p:txBody>
      </p:sp>
    </p:spTree>
    <p:extLst>
      <p:ext uri="{BB962C8B-B14F-4D97-AF65-F5344CB8AC3E}">
        <p14:creationId xmlns:p14="http://schemas.microsoft.com/office/powerpoint/2010/main" val="1397557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he-IL"/>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197C316-E28D-463E-98DE-2209CCD7534C}" type="datetimeFigureOut">
              <a:rPr lang="he-IL" smtClean="0"/>
              <a:t>י'/סיון/תשפ"א</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58F38EA5-CC49-428C-A8B9-4B93AC4FA69F}" type="slidenum">
              <a:rPr lang="he-IL" smtClean="0"/>
              <a:t>‹#›</a:t>
            </a:fld>
            <a:endParaRPr lang="he-IL"/>
          </a:p>
        </p:txBody>
      </p:sp>
    </p:spTree>
    <p:extLst>
      <p:ext uri="{BB962C8B-B14F-4D97-AF65-F5344CB8AC3E}">
        <p14:creationId xmlns:p14="http://schemas.microsoft.com/office/powerpoint/2010/main" val="17819771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e-IL"/>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5" name="Date Placeholder 4"/>
          <p:cNvSpPr>
            <a:spLocks noGrp="1"/>
          </p:cNvSpPr>
          <p:nvPr>
            <p:ph type="dt" sz="half" idx="10"/>
          </p:nvPr>
        </p:nvSpPr>
        <p:spPr/>
        <p:txBody>
          <a:bodyPr/>
          <a:lstStyle/>
          <a:p>
            <a:fld id="{5197C316-E28D-463E-98DE-2209CCD7534C}" type="datetimeFigureOut">
              <a:rPr lang="he-IL" smtClean="0"/>
              <a:t>י'/סיון/תשפ"א</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58F38EA5-CC49-428C-A8B9-4B93AC4FA69F}" type="slidenum">
              <a:rPr lang="he-IL" smtClean="0"/>
              <a:t>‹#›</a:t>
            </a:fld>
            <a:endParaRPr lang="he-IL"/>
          </a:p>
        </p:txBody>
      </p:sp>
    </p:spTree>
    <p:extLst>
      <p:ext uri="{BB962C8B-B14F-4D97-AF65-F5344CB8AC3E}">
        <p14:creationId xmlns:p14="http://schemas.microsoft.com/office/powerpoint/2010/main" val="705363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he-IL"/>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7" name="Date Placeholder 6"/>
          <p:cNvSpPr>
            <a:spLocks noGrp="1"/>
          </p:cNvSpPr>
          <p:nvPr>
            <p:ph type="dt" sz="half" idx="10"/>
          </p:nvPr>
        </p:nvSpPr>
        <p:spPr/>
        <p:txBody>
          <a:bodyPr/>
          <a:lstStyle/>
          <a:p>
            <a:fld id="{5197C316-E28D-463E-98DE-2209CCD7534C}" type="datetimeFigureOut">
              <a:rPr lang="he-IL" smtClean="0"/>
              <a:t>י'/סיון/תשפ"א</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58F38EA5-CC49-428C-A8B9-4B93AC4FA69F}" type="slidenum">
              <a:rPr lang="he-IL" smtClean="0"/>
              <a:t>‹#›</a:t>
            </a:fld>
            <a:endParaRPr lang="he-IL"/>
          </a:p>
        </p:txBody>
      </p:sp>
    </p:spTree>
    <p:extLst>
      <p:ext uri="{BB962C8B-B14F-4D97-AF65-F5344CB8AC3E}">
        <p14:creationId xmlns:p14="http://schemas.microsoft.com/office/powerpoint/2010/main" val="27362920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e-IL"/>
          </a:p>
        </p:txBody>
      </p:sp>
      <p:sp>
        <p:nvSpPr>
          <p:cNvPr id="3" name="Date Placeholder 2"/>
          <p:cNvSpPr>
            <a:spLocks noGrp="1"/>
          </p:cNvSpPr>
          <p:nvPr>
            <p:ph type="dt" sz="half" idx="10"/>
          </p:nvPr>
        </p:nvSpPr>
        <p:spPr/>
        <p:txBody>
          <a:bodyPr/>
          <a:lstStyle/>
          <a:p>
            <a:fld id="{5197C316-E28D-463E-98DE-2209CCD7534C}" type="datetimeFigureOut">
              <a:rPr lang="he-IL" smtClean="0"/>
              <a:t>י'/סיון/תשפ"א</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58F38EA5-CC49-428C-A8B9-4B93AC4FA69F}" type="slidenum">
              <a:rPr lang="he-IL" smtClean="0"/>
              <a:t>‹#›</a:t>
            </a:fld>
            <a:endParaRPr lang="he-IL"/>
          </a:p>
        </p:txBody>
      </p:sp>
    </p:spTree>
    <p:extLst>
      <p:ext uri="{BB962C8B-B14F-4D97-AF65-F5344CB8AC3E}">
        <p14:creationId xmlns:p14="http://schemas.microsoft.com/office/powerpoint/2010/main" val="41774214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97C316-E28D-463E-98DE-2209CCD7534C}" type="datetimeFigureOut">
              <a:rPr lang="he-IL" smtClean="0"/>
              <a:t>י'/סיון/תשפ"א</a:t>
            </a:fld>
            <a:endParaRPr lang="he-IL"/>
          </a:p>
        </p:txBody>
      </p:sp>
      <p:sp>
        <p:nvSpPr>
          <p:cNvPr id="3" name="Footer Placeholder 2"/>
          <p:cNvSpPr>
            <a:spLocks noGrp="1"/>
          </p:cNvSpPr>
          <p:nvPr>
            <p:ph type="ftr" sz="quarter" idx="11"/>
          </p:nvPr>
        </p:nvSpPr>
        <p:spPr/>
        <p:txBody>
          <a:bodyPr/>
          <a:lstStyle/>
          <a:p>
            <a:endParaRPr lang="he-IL"/>
          </a:p>
        </p:txBody>
      </p:sp>
      <p:sp>
        <p:nvSpPr>
          <p:cNvPr id="4" name="Slide Number Placeholder 3"/>
          <p:cNvSpPr>
            <a:spLocks noGrp="1"/>
          </p:cNvSpPr>
          <p:nvPr>
            <p:ph type="sldNum" sz="quarter" idx="12"/>
          </p:nvPr>
        </p:nvSpPr>
        <p:spPr/>
        <p:txBody>
          <a:bodyPr/>
          <a:lstStyle/>
          <a:p>
            <a:fld id="{58F38EA5-CC49-428C-A8B9-4B93AC4FA69F}" type="slidenum">
              <a:rPr lang="he-IL" smtClean="0"/>
              <a:t>‹#›</a:t>
            </a:fld>
            <a:endParaRPr lang="he-IL"/>
          </a:p>
        </p:txBody>
      </p:sp>
    </p:spTree>
    <p:extLst>
      <p:ext uri="{BB962C8B-B14F-4D97-AF65-F5344CB8AC3E}">
        <p14:creationId xmlns:p14="http://schemas.microsoft.com/office/powerpoint/2010/main" val="35656995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he-IL"/>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197C316-E28D-463E-98DE-2209CCD7534C}" type="datetimeFigureOut">
              <a:rPr lang="he-IL" smtClean="0"/>
              <a:t>י'/סיון/תשפ"א</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58F38EA5-CC49-428C-A8B9-4B93AC4FA69F}" type="slidenum">
              <a:rPr lang="he-IL" smtClean="0"/>
              <a:t>‹#›</a:t>
            </a:fld>
            <a:endParaRPr lang="he-IL"/>
          </a:p>
        </p:txBody>
      </p:sp>
    </p:spTree>
    <p:extLst>
      <p:ext uri="{BB962C8B-B14F-4D97-AF65-F5344CB8AC3E}">
        <p14:creationId xmlns:p14="http://schemas.microsoft.com/office/powerpoint/2010/main" val="16387093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he-IL"/>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197C316-E28D-463E-98DE-2209CCD7534C}" type="datetimeFigureOut">
              <a:rPr lang="he-IL" smtClean="0"/>
              <a:t>י'/סיון/תשפ"א</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58F38EA5-CC49-428C-A8B9-4B93AC4FA69F}" type="slidenum">
              <a:rPr lang="he-IL" smtClean="0"/>
              <a:t>‹#›</a:t>
            </a:fld>
            <a:endParaRPr lang="he-IL"/>
          </a:p>
        </p:txBody>
      </p:sp>
    </p:spTree>
    <p:extLst>
      <p:ext uri="{BB962C8B-B14F-4D97-AF65-F5344CB8AC3E}">
        <p14:creationId xmlns:p14="http://schemas.microsoft.com/office/powerpoint/2010/main" val="35505793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p>
            <a:r>
              <a:rPr lang="en-US" smtClean="0"/>
              <a:t>Click to edit Master title style</a:t>
            </a:r>
            <a:endParaRPr lang="he-IL"/>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4" name="Date Placeholder 3"/>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5197C316-E28D-463E-98DE-2209CCD7534C}" type="datetimeFigureOut">
              <a:rPr lang="he-IL" smtClean="0"/>
              <a:t>י'/סיון/תשפ"א</a:t>
            </a:fld>
            <a:endParaRPr lang="he-IL"/>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he-IL"/>
          </a:p>
        </p:txBody>
      </p:sp>
      <p:sp>
        <p:nvSpPr>
          <p:cNvPr id="6" name="Slide Number Placeholder 5"/>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58F38EA5-CC49-428C-A8B9-4B93AC4FA69F}" type="slidenum">
              <a:rPr lang="he-IL" smtClean="0"/>
              <a:t>‹#›</a:t>
            </a:fld>
            <a:endParaRPr lang="he-IL"/>
          </a:p>
        </p:txBody>
      </p:sp>
    </p:spTree>
    <p:extLst>
      <p:ext uri="{BB962C8B-B14F-4D97-AF65-F5344CB8AC3E}">
        <p14:creationId xmlns:p14="http://schemas.microsoft.com/office/powerpoint/2010/main" val="27324463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2.png"/><Relationship Id="rId7" Type="http://schemas.openxmlformats.org/officeDocument/2006/relationships/image" Target="../media/image13.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7.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143" y="2736207"/>
            <a:ext cx="2078916" cy="1072989"/>
          </a:xfrm>
          <a:prstGeom prst="rect">
            <a:avLst/>
          </a:prstGeom>
        </p:spPr>
      </p:pic>
      <p:sp>
        <p:nvSpPr>
          <p:cNvPr id="6" name="Rectangle 5"/>
          <p:cNvSpPr/>
          <p:nvPr/>
        </p:nvSpPr>
        <p:spPr>
          <a:xfrm>
            <a:off x="1089405" y="479424"/>
            <a:ext cx="2078916" cy="1072989"/>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7" name="Rounded Rectangle 6"/>
          <p:cNvSpPr/>
          <p:nvPr/>
        </p:nvSpPr>
        <p:spPr>
          <a:xfrm>
            <a:off x="2228073" y="159034"/>
            <a:ext cx="3044274" cy="632705"/>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4800" b="1" dirty="0" smtClean="0">
                <a:solidFill>
                  <a:srgbClr val="FF0000"/>
                </a:solidFill>
              </a:rPr>
              <a:t>Arrow</a:t>
            </a:r>
            <a:endParaRPr lang="he-IL" sz="3200" b="1" dirty="0">
              <a:solidFill>
                <a:srgbClr val="FF0000"/>
              </a:solidFill>
            </a:endParaRPr>
          </a:p>
        </p:txBody>
      </p:sp>
      <p:sp>
        <p:nvSpPr>
          <p:cNvPr id="8" name="Rectangle 7"/>
          <p:cNvSpPr/>
          <p:nvPr/>
        </p:nvSpPr>
        <p:spPr>
          <a:xfrm>
            <a:off x="1852544" y="1978935"/>
            <a:ext cx="2078916" cy="523220"/>
          </a:xfrm>
          <a:prstGeom prst="rect">
            <a:avLst/>
          </a:prstGeom>
        </p:spPr>
        <p:txBody>
          <a:bodyPr wrap="square">
            <a:spAutoFit/>
          </a:bodyPr>
          <a:lstStyle/>
          <a:p>
            <a:pPr algn="ctr"/>
            <a:r>
              <a:rPr lang="en-US" sz="2800" b="1" dirty="0" smtClean="0">
                <a:solidFill>
                  <a:srgbClr val="FF0000"/>
                </a:solidFill>
              </a:rPr>
              <a:t>Check Mate</a:t>
            </a:r>
            <a:endParaRPr lang="he-IL" sz="2800" b="1" dirty="0">
              <a:solidFill>
                <a:srgbClr val="FF0000"/>
              </a:solidFill>
            </a:endParaRPr>
          </a:p>
        </p:txBody>
      </p:sp>
      <p:sp>
        <p:nvSpPr>
          <p:cNvPr id="9" name="TextBox 8"/>
          <p:cNvSpPr txBox="1"/>
          <p:nvPr/>
        </p:nvSpPr>
        <p:spPr>
          <a:xfrm>
            <a:off x="13520940" y="5523545"/>
            <a:ext cx="1685756" cy="741405"/>
          </a:xfrm>
          <a:prstGeom prst="rect">
            <a:avLst/>
          </a:prstGeom>
          <a:noFill/>
        </p:spPr>
        <p:txBody>
          <a:bodyPr wrap="square" rtlCol="1">
            <a:spAutoFit/>
          </a:bodyPr>
          <a:lstStyle/>
          <a:p>
            <a:endParaRPr lang="he-IL" dirty="0"/>
          </a:p>
        </p:txBody>
      </p:sp>
      <p:sp>
        <p:nvSpPr>
          <p:cNvPr id="10" name="Rectangle 9"/>
          <p:cNvSpPr/>
          <p:nvPr/>
        </p:nvSpPr>
        <p:spPr>
          <a:xfrm>
            <a:off x="8062256" y="5810773"/>
            <a:ext cx="6945909" cy="584775"/>
          </a:xfrm>
          <a:prstGeom prst="rect">
            <a:avLst/>
          </a:prstGeom>
          <a:solidFill>
            <a:schemeClr val="tx1"/>
          </a:solidFill>
        </p:spPr>
        <p:txBody>
          <a:bodyPr wrap="square">
            <a:spAutoFit/>
          </a:bodyPr>
          <a:lstStyle/>
          <a:p>
            <a:pPr algn="ctr"/>
            <a:endParaRPr lang="he-IL" sz="3200" dirty="0">
              <a:solidFill>
                <a:srgbClr val="FF0000"/>
              </a:solidFill>
            </a:endParaRP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0473" y="387223"/>
            <a:ext cx="2078916" cy="1072989"/>
          </a:xfrm>
          <a:prstGeom prst="rect">
            <a:avLst/>
          </a:prstGeom>
        </p:spPr>
      </p:pic>
      <p:sp>
        <p:nvSpPr>
          <p:cNvPr id="12" name="Rectangle 11"/>
          <p:cNvSpPr/>
          <p:nvPr/>
        </p:nvSpPr>
        <p:spPr>
          <a:xfrm>
            <a:off x="11957952" y="5801319"/>
            <a:ext cx="2078916" cy="584775"/>
          </a:xfrm>
          <a:prstGeom prst="rect">
            <a:avLst/>
          </a:prstGeom>
        </p:spPr>
        <p:txBody>
          <a:bodyPr wrap="square">
            <a:spAutoFit/>
          </a:bodyPr>
          <a:lstStyle/>
          <a:p>
            <a:pPr algn="ctr"/>
            <a:r>
              <a:rPr lang="en-US" sz="3200" b="1" dirty="0" smtClean="0">
                <a:solidFill>
                  <a:srgbClr val="FF0000"/>
                </a:solidFill>
              </a:rPr>
              <a:t>Arrow</a:t>
            </a:r>
            <a:endParaRPr lang="he-IL" b="1" dirty="0">
              <a:solidFill>
                <a:srgbClr val="FF0000"/>
              </a:solidFill>
            </a:endParaRPr>
          </a:p>
        </p:txBody>
      </p:sp>
      <p:sp>
        <p:nvSpPr>
          <p:cNvPr id="13" name="Rectangle 12"/>
          <p:cNvSpPr/>
          <p:nvPr/>
        </p:nvSpPr>
        <p:spPr>
          <a:xfrm>
            <a:off x="670473" y="462053"/>
            <a:ext cx="2078916" cy="461665"/>
          </a:xfrm>
          <a:prstGeom prst="rect">
            <a:avLst/>
          </a:prstGeom>
        </p:spPr>
        <p:txBody>
          <a:bodyPr wrap="square">
            <a:spAutoFit/>
          </a:bodyPr>
          <a:lstStyle/>
          <a:p>
            <a:pPr algn="ctr"/>
            <a:r>
              <a:rPr lang="en-US" sz="2400" b="1" dirty="0" smtClean="0">
                <a:solidFill>
                  <a:srgbClr val="FF0000"/>
                </a:solidFill>
              </a:rPr>
              <a:t>1920 X 1080</a:t>
            </a:r>
            <a:endParaRPr lang="he-IL" sz="1400" b="1" dirty="0">
              <a:solidFill>
                <a:srgbClr val="FF0000"/>
              </a:solidFill>
            </a:endParaRPr>
          </a:p>
        </p:txBody>
      </p:sp>
      <p:sp>
        <p:nvSpPr>
          <p:cNvPr id="14" name="Rectangle 13"/>
          <p:cNvSpPr/>
          <p:nvPr/>
        </p:nvSpPr>
        <p:spPr>
          <a:xfrm>
            <a:off x="17087" y="980802"/>
            <a:ext cx="2078916" cy="461665"/>
          </a:xfrm>
          <a:prstGeom prst="rect">
            <a:avLst/>
          </a:prstGeom>
        </p:spPr>
        <p:txBody>
          <a:bodyPr wrap="square">
            <a:spAutoFit/>
          </a:bodyPr>
          <a:lstStyle/>
          <a:p>
            <a:pPr algn="ctr"/>
            <a:r>
              <a:rPr lang="en-US" sz="2400" b="1" dirty="0" smtClean="0">
                <a:solidFill>
                  <a:srgbClr val="FF0000"/>
                </a:solidFill>
              </a:rPr>
              <a:t>1632 X 810</a:t>
            </a:r>
            <a:endParaRPr lang="he-IL" sz="1400" b="1" dirty="0">
              <a:solidFill>
                <a:srgbClr val="FF0000"/>
              </a:solidFill>
            </a:endParaRPr>
          </a:p>
        </p:txBody>
      </p:sp>
      <p:sp>
        <p:nvSpPr>
          <p:cNvPr id="15" name="Rectangle 14"/>
          <p:cNvSpPr/>
          <p:nvPr/>
        </p:nvSpPr>
        <p:spPr>
          <a:xfrm>
            <a:off x="588095" y="1092413"/>
            <a:ext cx="2078916" cy="461665"/>
          </a:xfrm>
          <a:prstGeom prst="rect">
            <a:avLst/>
          </a:prstGeom>
        </p:spPr>
        <p:txBody>
          <a:bodyPr wrap="square">
            <a:spAutoFit/>
          </a:bodyPr>
          <a:lstStyle/>
          <a:p>
            <a:pPr algn="ctr"/>
            <a:r>
              <a:rPr lang="en-US" sz="2400" b="1" dirty="0" smtClean="0">
                <a:solidFill>
                  <a:srgbClr val="FF0000"/>
                </a:solidFill>
              </a:rPr>
              <a:t>1200 X 680</a:t>
            </a:r>
            <a:endParaRPr lang="he-IL" sz="1400" b="1" dirty="0">
              <a:solidFill>
                <a:srgbClr val="FF0000"/>
              </a:solidFill>
            </a:endParaRPr>
          </a:p>
        </p:txBody>
      </p:sp>
      <p:sp>
        <p:nvSpPr>
          <p:cNvPr id="16" name="Rectangle 15"/>
          <p:cNvSpPr/>
          <p:nvPr/>
        </p:nvSpPr>
        <p:spPr>
          <a:xfrm>
            <a:off x="670473" y="1382910"/>
            <a:ext cx="2078916" cy="461665"/>
          </a:xfrm>
          <a:prstGeom prst="rect">
            <a:avLst/>
          </a:prstGeom>
        </p:spPr>
        <p:txBody>
          <a:bodyPr wrap="square">
            <a:spAutoFit/>
          </a:bodyPr>
          <a:lstStyle/>
          <a:p>
            <a:pPr algn="ctr"/>
            <a:r>
              <a:rPr lang="en-US" sz="2400" b="1" dirty="0" smtClean="0">
                <a:solidFill>
                  <a:srgbClr val="FF0000"/>
                </a:solidFill>
              </a:rPr>
              <a:t>960 X 540</a:t>
            </a:r>
            <a:endParaRPr lang="he-IL" sz="1400" b="1" dirty="0">
              <a:solidFill>
                <a:srgbClr val="FF0000"/>
              </a:solidFill>
            </a:endParaRPr>
          </a:p>
        </p:txBody>
      </p:sp>
      <p:sp>
        <p:nvSpPr>
          <p:cNvPr id="17" name="Rectangle 16"/>
          <p:cNvSpPr/>
          <p:nvPr/>
        </p:nvSpPr>
        <p:spPr>
          <a:xfrm>
            <a:off x="588095" y="176035"/>
            <a:ext cx="2078916" cy="461665"/>
          </a:xfrm>
          <a:prstGeom prst="rect">
            <a:avLst/>
          </a:prstGeom>
        </p:spPr>
        <p:txBody>
          <a:bodyPr wrap="square">
            <a:spAutoFit/>
          </a:bodyPr>
          <a:lstStyle/>
          <a:p>
            <a:pPr algn="ctr"/>
            <a:r>
              <a:rPr lang="en-US" sz="2400" b="1" dirty="0" smtClean="0">
                <a:solidFill>
                  <a:srgbClr val="FF0000"/>
                </a:solidFill>
              </a:rPr>
              <a:t>1632 X 810</a:t>
            </a:r>
            <a:endParaRPr lang="he-IL" sz="1400" b="1" dirty="0">
              <a:solidFill>
                <a:srgbClr val="FF0000"/>
              </a:solidFill>
            </a:endParaRPr>
          </a:p>
        </p:txBody>
      </p:sp>
      <p:sp>
        <p:nvSpPr>
          <p:cNvPr id="19" name="Isosceles Triangle 18"/>
          <p:cNvSpPr/>
          <p:nvPr/>
        </p:nvSpPr>
        <p:spPr>
          <a:xfrm>
            <a:off x="12202809" y="5347475"/>
            <a:ext cx="1967493" cy="460741"/>
          </a:xfrm>
          <a:prstGeom prst="triangle">
            <a:avLst>
              <a:gd name="adj" fmla="val 0"/>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20" name="Isosceles Triangle 19"/>
          <p:cNvSpPr/>
          <p:nvPr/>
        </p:nvSpPr>
        <p:spPr>
          <a:xfrm rot="10800000">
            <a:off x="12202809" y="6397259"/>
            <a:ext cx="1986958" cy="460741"/>
          </a:xfrm>
          <a:prstGeom prst="triangle">
            <a:avLst>
              <a:gd name="adj" fmla="val 100000"/>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21" name="Isosceles Triangle 20"/>
          <p:cNvSpPr/>
          <p:nvPr/>
        </p:nvSpPr>
        <p:spPr>
          <a:xfrm>
            <a:off x="15008165" y="5808216"/>
            <a:ext cx="818396" cy="335357"/>
          </a:xfrm>
          <a:prstGeom prst="triangle">
            <a:avLst>
              <a:gd name="adj" fmla="val 0"/>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22" name="Isosceles Triangle 21"/>
          <p:cNvSpPr/>
          <p:nvPr/>
        </p:nvSpPr>
        <p:spPr>
          <a:xfrm rot="10800000">
            <a:off x="15008162" y="6143570"/>
            <a:ext cx="818398" cy="252831"/>
          </a:xfrm>
          <a:prstGeom prst="triangle">
            <a:avLst>
              <a:gd name="adj" fmla="val 100000"/>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23" name="Isosceles Triangle 22"/>
          <p:cNvSpPr/>
          <p:nvPr/>
        </p:nvSpPr>
        <p:spPr>
          <a:xfrm>
            <a:off x="7561444" y="5347475"/>
            <a:ext cx="1832262" cy="460741"/>
          </a:xfrm>
          <a:prstGeom prst="triangle">
            <a:avLst>
              <a:gd name="adj" fmla="val 28755"/>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24" name="Isosceles Triangle 23"/>
          <p:cNvSpPr/>
          <p:nvPr/>
        </p:nvSpPr>
        <p:spPr>
          <a:xfrm rot="10800000">
            <a:off x="7582618" y="6397259"/>
            <a:ext cx="1811088" cy="460741"/>
          </a:xfrm>
          <a:prstGeom prst="triangle">
            <a:avLst>
              <a:gd name="adj" fmla="val 76331"/>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44" name="Oval 43"/>
          <p:cNvSpPr/>
          <p:nvPr/>
        </p:nvSpPr>
        <p:spPr>
          <a:xfrm>
            <a:off x="1861978" y="5055593"/>
            <a:ext cx="520117" cy="542977"/>
          </a:xfrm>
          <a:prstGeom prst="ellipse">
            <a:avLst/>
          </a:prstGeom>
          <a:solidFill>
            <a:schemeClr val="accent6">
              <a:lumMod val="5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45" name="Oval 44"/>
          <p:cNvSpPr/>
          <p:nvPr/>
        </p:nvSpPr>
        <p:spPr>
          <a:xfrm>
            <a:off x="2439789" y="5055593"/>
            <a:ext cx="520117" cy="542977"/>
          </a:xfrm>
          <a:prstGeom prst="ellipse">
            <a:avLst/>
          </a:prstGeom>
          <a:solidFill>
            <a:schemeClr val="accent6">
              <a:lumMod val="5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46" name="Oval 45"/>
          <p:cNvSpPr/>
          <p:nvPr/>
        </p:nvSpPr>
        <p:spPr>
          <a:xfrm>
            <a:off x="3017600" y="5063224"/>
            <a:ext cx="520117" cy="542977"/>
          </a:xfrm>
          <a:prstGeom prst="ellipse">
            <a:avLst/>
          </a:prstGeom>
          <a:solidFill>
            <a:schemeClr val="accent6">
              <a:lumMod val="5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47" name="Oval 46"/>
          <p:cNvSpPr/>
          <p:nvPr/>
        </p:nvSpPr>
        <p:spPr>
          <a:xfrm>
            <a:off x="3596608" y="5075986"/>
            <a:ext cx="520117" cy="542977"/>
          </a:xfrm>
          <a:prstGeom prst="ellipse">
            <a:avLst/>
          </a:prstGeom>
          <a:solidFill>
            <a:schemeClr val="accent6">
              <a:lumMod val="5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48" name="Oval 47"/>
          <p:cNvSpPr/>
          <p:nvPr/>
        </p:nvSpPr>
        <p:spPr>
          <a:xfrm>
            <a:off x="4174419" y="5075986"/>
            <a:ext cx="520117" cy="542977"/>
          </a:xfrm>
          <a:prstGeom prst="ellipse">
            <a:avLst/>
          </a:prstGeom>
          <a:solidFill>
            <a:schemeClr val="accent6">
              <a:lumMod val="5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49" name="Oval 48"/>
          <p:cNvSpPr/>
          <p:nvPr/>
        </p:nvSpPr>
        <p:spPr>
          <a:xfrm>
            <a:off x="4752230" y="5083617"/>
            <a:ext cx="520117" cy="542977"/>
          </a:xfrm>
          <a:prstGeom prst="ellipse">
            <a:avLst/>
          </a:prstGeom>
          <a:solidFill>
            <a:schemeClr val="accent6">
              <a:lumMod val="5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50" name="Oval 49"/>
          <p:cNvSpPr/>
          <p:nvPr/>
        </p:nvSpPr>
        <p:spPr>
          <a:xfrm>
            <a:off x="5330041" y="5083617"/>
            <a:ext cx="520117" cy="542977"/>
          </a:xfrm>
          <a:prstGeom prst="ellipse">
            <a:avLst/>
          </a:prstGeom>
          <a:solidFill>
            <a:schemeClr val="accent6">
              <a:lumMod val="5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51" name="Oval 50"/>
          <p:cNvSpPr/>
          <p:nvPr/>
        </p:nvSpPr>
        <p:spPr>
          <a:xfrm>
            <a:off x="1546157" y="4871721"/>
            <a:ext cx="327548" cy="408529"/>
          </a:xfrm>
          <a:prstGeom prst="ellipse">
            <a:avLst/>
          </a:prstGeom>
          <a:solidFill>
            <a:schemeClr val="accent6">
              <a:lumMod val="5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52" name="Oval 51"/>
          <p:cNvSpPr/>
          <p:nvPr/>
        </p:nvSpPr>
        <p:spPr>
          <a:xfrm>
            <a:off x="5915863" y="5193616"/>
            <a:ext cx="327548" cy="408529"/>
          </a:xfrm>
          <a:prstGeom prst="ellipse">
            <a:avLst/>
          </a:prstGeom>
          <a:solidFill>
            <a:schemeClr val="accent6">
              <a:lumMod val="5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cxnSp>
        <p:nvCxnSpPr>
          <p:cNvPr id="57" name="Straight Connector 56"/>
          <p:cNvCxnSpPr>
            <a:stCxn id="50" idx="0"/>
            <a:endCxn id="51" idx="6"/>
          </p:cNvCxnSpPr>
          <p:nvPr/>
        </p:nvCxnSpPr>
        <p:spPr>
          <a:xfrm flipH="1" flipV="1">
            <a:off x="1873705" y="5075986"/>
            <a:ext cx="3716395" cy="7631"/>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a:stCxn id="51" idx="7"/>
            <a:endCxn id="44" idx="0"/>
          </p:cNvCxnSpPr>
          <p:nvPr/>
        </p:nvCxnSpPr>
        <p:spPr>
          <a:xfrm>
            <a:off x="1825737" y="4931549"/>
            <a:ext cx="296300" cy="124044"/>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a:stCxn id="51" idx="1"/>
            <a:endCxn id="51" idx="2"/>
          </p:cNvCxnSpPr>
          <p:nvPr/>
        </p:nvCxnSpPr>
        <p:spPr>
          <a:xfrm flipH="1">
            <a:off x="1546157" y="4931549"/>
            <a:ext cx="47968" cy="144437"/>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a:stCxn id="51" idx="2"/>
            <a:endCxn id="51" idx="3"/>
          </p:cNvCxnSpPr>
          <p:nvPr/>
        </p:nvCxnSpPr>
        <p:spPr>
          <a:xfrm>
            <a:off x="1546157" y="5075986"/>
            <a:ext cx="47968" cy="144436"/>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a:stCxn id="50" idx="0"/>
            <a:endCxn id="52" idx="0"/>
          </p:cNvCxnSpPr>
          <p:nvPr/>
        </p:nvCxnSpPr>
        <p:spPr>
          <a:xfrm>
            <a:off x="5590100" y="5083617"/>
            <a:ext cx="489537" cy="109999"/>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a:stCxn id="51" idx="3"/>
            <a:endCxn id="44" idx="4"/>
          </p:cNvCxnSpPr>
          <p:nvPr/>
        </p:nvCxnSpPr>
        <p:spPr>
          <a:xfrm>
            <a:off x="1594125" y="5220422"/>
            <a:ext cx="527912" cy="378148"/>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a:stCxn id="44" idx="4"/>
          </p:cNvCxnSpPr>
          <p:nvPr/>
        </p:nvCxnSpPr>
        <p:spPr>
          <a:xfrm>
            <a:off x="2122037" y="5598570"/>
            <a:ext cx="3957600" cy="28024"/>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a:endCxn id="52" idx="5"/>
          </p:cNvCxnSpPr>
          <p:nvPr/>
        </p:nvCxnSpPr>
        <p:spPr>
          <a:xfrm flipV="1">
            <a:off x="6079637" y="5542317"/>
            <a:ext cx="115806" cy="84277"/>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sp>
        <p:nvSpPr>
          <p:cNvPr id="75" name="Freeform 74"/>
          <p:cNvSpPr/>
          <p:nvPr/>
        </p:nvSpPr>
        <p:spPr>
          <a:xfrm>
            <a:off x="670473" y="4519638"/>
            <a:ext cx="5683448" cy="900364"/>
          </a:xfrm>
          <a:custGeom>
            <a:avLst/>
            <a:gdLst>
              <a:gd name="connsiteX0" fmla="*/ 853105 w 5688619"/>
              <a:gd name="connsiteY0" fmla="*/ 471812 h 900364"/>
              <a:gd name="connsiteX1" fmla="*/ 987329 w 5688619"/>
              <a:gd name="connsiteY1" fmla="*/ 320810 h 900364"/>
              <a:gd name="connsiteX2" fmla="*/ 1213832 w 5688619"/>
              <a:gd name="connsiteY2" fmla="*/ 396311 h 900364"/>
              <a:gd name="connsiteX3" fmla="*/ 1213832 w 5688619"/>
              <a:gd name="connsiteY3" fmla="*/ 396311 h 900364"/>
              <a:gd name="connsiteX4" fmla="*/ 1482280 w 5688619"/>
              <a:gd name="connsiteY4" fmla="*/ 505368 h 900364"/>
              <a:gd name="connsiteX5" fmla="*/ 1960452 w 5688619"/>
              <a:gd name="connsiteY5" fmla="*/ 530534 h 900364"/>
              <a:gd name="connsiteX6" fmla="*/ 5022434 w 5688619"/>
              <a:gd name="connsiteY6" fmla="*/ 522145 h 900364"/>
              <a:gd name="connsiteX7" fmla="*/ 5626441 w 5688619"/>
              <a:gd name="connsiteY7" fmla="*/ 899650 h 900364"/>
              <a:gd name="connsiteX8" fmla="*/ 5567718 w 5688619"/>
              <a:gd name="connsiteY8" fmla="*/ 413089 h 900364"/>
              <a:gd name="connsiteX9" fmla="*/ 4728819 w 5688619"/>
              <a:gd name="connsiteY9" fmla="*/ 52362 h 900364"/>
              <a:gd name="connsiteX10" fmla="*/ 492379 w 5688619"/>
              <a:gd name="connsiteY10" fmla="*/ 35584 h 900364"/>
              <a:gd name="connsiteX11" fmla="*/ 131652 w 5688619"/>
              <a:gd name="connsiteY11" fmla="*/ 371144 h 900364"/>
              <a:gd name="connsiteX12" fmla="*/ 886661 w 5688619"/>
              <a:gd name="connsiteY12" fmla="*/ 413089 h 900364"/>
              <a:gd name="connsiteX13" fmla="*/ 853105 w 5688619"/>
              <a:gd name="connsiteY13" fmla="*/ 471812 h 9003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688619" h="900364">
                <a:moveTo>
                  <a:pt x="853105" y="471812"/>
                </a:moveTo>
                <a:cubicBezTo>
                  <a:pt x="869883" y="456432"/>
                  <a:pt x="927208" y="333393"/>
                  <a:pt x="987329" y="320810"/>
                </a:cubicBezTo>
                <a:cubicBezTo>
                  <a:pt x="1047450" y="308227"/>
                  <a:pt x="1213832" y="396311"/>
                  <a:pt x="1213832" y="396311"/>
                </a:cubicBezTo>
                <a:lnTo>
                  <a:pt x="1213832" y="396311"/>
                </a:lnTo>
                <a:cubicBezTo>
                  <a:pt x="1258573" y="414487"/>
                  <a:pt x="1357843" y="482998"/>
                  <a:pt x="1482280" y="505368"/>
                </a:cubicBezTo>
                <a:cubicBezTo>
                  <a:pt x="1606717" y="527738"/>
                  <a:pt x="1960452" y="530534"/>
                  <a:pt x="1960452" y="530534"/>
                </a:cubicBezTo>
                <a:cubicBezTo>
                  <a:pt x="2550478" y="533330"/>
                  <a:pt x="4411436" y="460626"/>
                  <a:pt x="5022434" y="522145"/>
                </a:cubicBezTo>
                <a:cubicBezTo>
                  <a:pt x="5633432" y="583664"/>
                  <a:pt x="5535560" y="917826"/>
                  <a:pt x="5626441" y="899650"/>
                </a:cubicBezTo>
                <a:cubicBezTo>
                  <a:pt x="5717322" y="881474"/>
                  <a:pt x="5717322" y="554304"/>
                  <a:pt x="5567718" y="413089"/>
                </a:cubicBezTo>
                <a:cubicBezTo>
                  <a:pt x="5418114" y="271874"/>
                  <a:pt x="5574709" y="115279"/>
                  <a:pt x="4728819" y="52362"/>
                </a:cubicBezTo>
                <a:cubicBezTo>
                  <a:pt x="3882929" y="-10555"/>
                  <a:pt x="1258574" y="-17546"/>
                  <a:pt x="492379" y="35584"/>
                </a:cubicBezTo>
                <a:cubicBezTo>
                  <a:pt x="-273816" y="88714"/>
                  <a:pt x="65938" y="308227"/>
                  <a:pt x="131652" y="371144"/>
                </a:cubicBezTo>
                <a:cubicBezTo>
                  <a:pt x="197366" y="434061"/>
                  <a:pt x="760826" y="401904"/>
                  <a:pt x="886661" y="413089"/>
                </a:cubicBezTo>
                <a:cubicBezTo>
                  <a:pt x="1012496" y="424274"/>
                  <a:pt x="836327" y="487192"/>
                  <a:pt x="853105" y="471812"/>
                </a:cubicBezTo>
                <a:close/>
              </a:path>
            </a:pathLst>
          </a:custGeom>
          <a:solidFill>
            <a:schemeClr val="accent6">
              <a:lumMod val="5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76" name="Freeform 75"/>
          <p:cNvSpPr/>
          <p:nvPr/>
        </p:nvSpPr>
        <p:spPr>
          <a:xfrm>
            <a:off x="2231422" y="4312334"/>
            <a:ext cx="2820356" cy="276768"/>
          </a:xfrm>
          <a:custGeom>
            <a:avLst/>
            <a:gdLst>
              <a:gd name="connsiteX0" fmla="*/ 1140952 w 2820356"/>
              <a:gd name="connsiteY0" fmla="*/ 226110 h 276768"/>
              <a:gd name="connsiteX1" fmla="*/ 268497 w 2820356"/>
              <a:gd name="connsiteY1" fmla="*/ 217721 h 276768"/>
              <a:gd name="connsiteX2" fmla="*/ 360776 w 2820356"/>
              <a:gd name="connsiteY2" fmla="*/ 75108 h 276768"/>
              <a:gd name="connsiteX3" fmla="*/ 469833 w 2820356"/>
              <a:gd name="connsiteY3" fmla="*/ 108664 h 276768"/>
              <a:gd name="connsiteX4" fmla="*/ 2332189 w 2820356"/>
              <a:gd name="connsiteY4" fmla="*/ 66719 h 276768"/>
              <a:gd name="connsiteX5" fmla="*/ 2516747 w 2820356"/>
              <a:gd name="connsiteY5" fmla="*/ 7996 h 276768"/>
              <a:gd name="connsiteX6" fmla="*/ 2676138 w 2820356"/>
              <a:gd name="connsiteY6" fmla="*/ 259666 h 276768"/>
              <a:gd name="connsiteX7" fmla="*/ 243330 w 2820356"/>
              <a:gd name="connsiteY7" fmla="*/ 234499 h 276768"/>
              <a:gd name="connsiteX8" fmla="*/ 343998 w 2820356"/>
              <a:gd name="connsiteY8" fmla="*/ 75108 h 276768"/>
              <a:gd name="connsiteX9" fmla="*/ 2525136 w 2820356"/>
              <a:gd name="connsiteY9" fmla="*/ 24774 h 276768"/>
              <a:gd name="connsiteX10" fmla="*/ 1140952 w 2820356"/>
              <a:gd name="connsiteY10" fmla="*/ 226110 h 2767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20356" h="276768">
                <a:moveTo>
                  <a:pt x="1140952" y="226110"/>
                </a:moveTo>
                <a:cubicBezTo>
                  <a:pt x="764845" y="258268"/>
                  <a:pt x="398526" y="242888"/>
                  <a:pt x="268497" y="217721"/>
                </a:cubicBezTo>
                <a:cubicBezTo>
                  <a:pt x="138468" y="192554"/>
                  <a:pt x="327220" y="93284"/>
                  <a:pt x="360776" y="75108"/>
                </a:cubicBezTo>
                <a:cubicBezTo>
                  <a:pt x="394332" y="56932"/>
                  <a:pt x="141264" y="110062"/>
                  <a:pt x="469833" y="108664"/>
                </a:cubicBezTo>
                <a:cubicBezTo>
                  <a:pt x="798402" y="107266"/>
                  <a:pt x="1991037" y="83497"/>
                  <a:pt x="2332189" y="66719"/>
                </a:cubicBezTo>
                <a:cubicBezTo>
                  <a:pt x="2673341" y="49941"/>
                  <a:pt x="2459422" y="-24162"/>
                  <a:pt x="2516747" y="7996"/>
                </a:cubicBezTo>
                <a:cubicBezTo>
                  <a:pt x="2574072" y="40154"/>
                  <a:pt x="3055041" y="221916"/>
                  <a:pt x="2676138" y="259666"/>
                </a:cubicBezTo>
                <a:cubicBezTo>
                  <a:pt x="2297235" y="297416"/>
                  <a:pt x="632020" y="265259"/>
                  <a:pt x="243330" y="234499"/>
                </a:cubicBezTo>
                <a:cubicBezTo>
                  <a:pt x="-145360" y="203739"/>
                  <a:pt x="-36303" y="110062"/>
                  <a:pt x="343998" y="75108"/>
                </a:cubicBezTo>
                <a:cubicBezTo>
                  <a:pt x="724299" y="40154"/>
                  <a:pt x="2390912" y="-3189"/>
                  <a:pt x="2525136" y="24774"/>
                </a:cubicBezTo>
                <a:cubicBezTo>
                  <a:pt x="2659360" y="52737"/>
                  <a:pt x="1517059" y="193952"/>
                  <a:pt x="1140952" y="226110"/>
                </a:cubicBezTo>
                <a:close/>
              </a:path>
            </a:pathLst>
          </a:custGeom>
          <a:solidFill>
            <a:schemeClr val="accent6">
              <a:lumMod val="5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77" name="Flowchart: Stored Data 76"/>
          <p:cNvSpPr/>
          <p:nvPr/>
        </p:nvSpPr>
        <p:spPr>
          <a:xfrm rot="10800000">
            <a:off x="3349346" y="4055700"/>
            <a:ext cx="1502981" cy="463938"/>
          </a:xfrm>
          <a:prstGeom prst="flowChartOnlineStorage">
            <a:avLst/>
          </a:prstGeom>
          <a:solidFill>
            <a:schemeClr val="accent6">
              <a:lumMod val="5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78" name="Flowchart: Stored Data 77"/>
          <p:cNvSpPr/>
          <p:nvPr/>
        </p:nvSpPr>
        <p:spPr>
          <a:xfrm rot="10800000">
            <a:off x="4232213" y="4168530"/>
            <a:ext cx="3476074" cy="215332"/>
          </a:xfrm>
          <a:prstGeom prst="flowChartOnlineStorage">
            <a:avLst/>
          </a:prstGeom>
          <a:solidFill>
            <a:schemeClr val="accent6">
              <a:lumMod val="5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83" name="Freeform 82"/>
          <p:cNvSpPr/>
          <p:nvPr/>
        </p:nvSpPr>
        <p:spPr>
          <a:xfrm>
            <a:off x="7390583" y="4108966"/>
            <a:ext cx="371473" cy="340340"/>
          </a:xfrm>
          <a:custGeom>
            <a:avLst/>
            <a:gdLst>
              <a:gd name="connsiteX0" fmla="*/ 8507 w 371473"/>
              <a:gd name="connsiteY0" fmla="*/ 60362 h 340340"/>
              <a:gd name="connsiteX1" fmla="*/ 360845 w 371473"/>
              <a:gd name="connsiteY1" fmla="*/ 1640 h 340340"/>
              <a:gd name="connsiteX2" fmla="*/ 285344 w 371473"/>
              <a:gd name="connsiteY2" fmla="*/ 127474 h 340340"/>
              <a:gd name="connsiteX3" fmla="*/ 344067 w 371473"/>
              <a:gd name="connsiteY3" fmla="*/ 337199 h 340340"/>
              <a:gd name="connsiteX4" fmla="*/ 118 w 371473"/>
              <a:gd name="connsiteY4" fmla="*/ 244920 h 340340"/>
              <a:gd name="connsiteX5" fmla="*/ 302122 w 371473"/>
              <a:gd name="connsiteY5" fmla="*/ 127474 h 340340"/>
              <a:gd name="connsiteX6" fmla="*/ 8507 w 371473"/>
              <a:gd name="connsiteY6" fmla="*/ 60362 h 340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1473" h="340340">
                <a:moveTo>
                  <a:pt x="8507" y="60362"/>
                </a:moveTo>
                <a:cubicBezTo>
                  <a:pt x="18294" y="39390"/>
                  <a:pt x="314706" y="-9545"/>
                  <a:pt x="360845" y="1640"/>
                </a:cubicBezTo>
                <a:cubicBezTo>
                  <a:pt x="406984" y="12825"/>
                  <a:pt x="288140" y="71548"/>
                  <a:pt x="285344" y="127474"/>
                </a:cubicBezTo>
                <a:cubicBezTo>
                  <a:pt x="282548" y="183401"/>
                  <a:pt x="391605" y="317625"/>
                  <a:pt x="344067" y="337199"/>
                </a:cubicBezTo>
                <a:cubicBezTo>
                  <a:pt x="296529" y="356773"/>
                  <a:pt x="7109" y="279874"/>
                  <a:pt x="118" y="244920"/>
                </a:cubicBezTo>
                <a:cubicBezTo>
                  <a:pt x="-6873" y="209966"/>
                  <a:pt x="297928" y="159632"/>
                  <a:pt x="302122" y="127474"/>
                </a:cubicBezTo>
                <a:cubicBezTo>
                  <a:pt x="306316" y="95316"/>
                  <a:pt x="-1280" y="81334"/>
                  <a:pt x="8507" y="60362"/>
                </a:cubicBezTo>
                <a:close/>
              </a:path>
            </a:pathLst>
          </a:cu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84" name="Freeform 83"/>
          <p:cNvSpPr/>
          <p:nvPr/>
        </p:nvSpPr>
        <p:spPr>
          <a:xfrm>
            <a:off x="1984751" y="4032454"/>
            <a:ext cx="1688499" cy="559759"/>
          </a:xfrm>
          <a:custGeom>
            <a:avLst/>
            <a:gdLst>
              <a:gd name="connsiteX0" fmla="*/ 1394522 w 1688499"/>
              <a:gd name="connsiteY0" fmla="*/ 12474 h 559759"/>
              <a:gd name="connsiteX1" fmla="*/ 505289 w 1688499"/>
              <a:gd name="connsiteY1" fmla="*/ 54419 h 559759"/>
              <a:gd name="connsiteX2" fmla="*/ 1950 w 1688499"/>
              <a:gd name="connsiteY2" fmla="*/ 264143 h 559759"/>
              <a:gd name="connsiteX3" fmla="*/ 379455 w 1688499"/>
              <a:gd name="connsiteY3" fmla="*/ 499035 h 559759"/>
              <a:gd name="connsiteX4" fmla="*/ 1495190 w 1688499"/>
              <a:gd name="connsiteY4" fmla="*/ 540980 h 559759"/>
              <a:gd name="connsiteX5" fmla="*/ 1679748 w 1688499"/>
              <a:gd name="connsiteY5" fmla="*/ 238976 h 559759"/>
              <a:gd name="connsiteX6" fmla="*/ 1394522 w 1688499"/>
              <a:gd name="connsiteY6" fmla="*/ 12474 h 559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8499" h="559759">
                <a:moveTo>
                  <a:pt x="1394522" y="12474"/>
                </a:moveTo>
                <a:cubicBezTo>
                  <a:pt x="1198779" y="-18286"/>
                  <a:pt x="737384" y="12474"/>
                  <a:pt x="505289" y="54419"/>
                </a:cubicBezTo>
                <a:cubicBezTo>
                  <a:pt x="273194" y="96364"/>
                  <a:pt x="22922" y="190040"/>
                  <a:pt x="1950" y="264143"/>
                </a:cubicBezTo>
                <a:cubicBezTo>
                  <a:pt x="-19022" y="338246"/>
                  <a:pt x="130582" y="452895"/>
                  <a:pt x="379455" y="499035"/>
                </a:cubicBezTo>
                <a:cubicBezTo>
                  <a:pt x="628328" y="545175"/>
                  <a:pt x="1278474" y="584323"/>
                  <a:pt x="1495190" y="540980"/>
                </a:cubicBezTo>
                <a:cubicBezTo>
                  <a:pt x="1711906" y="497637"/>
                  <a:pt x="1696526" y="325662"/>
                  <a:pt x="1679748" y="238976"/>
                </a:cubicBezTo>
                <a:cubicBezTo>
                  <a:pt x="1662970" y="152290"/>
                  <a:pt x="1590265" y="43234"/>
                  <a:pt x="1394522" y="12474"/>
                </a:cubicBezTo>
                <a:close/>
              </a:path>
            </a:pathLst>
          </a:custGeom>
          <a:solidFill>
            <a:schemeClr val="accent6">
              <a:lumMod val="5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85" name="Freeform 84"/>
          <p:cNvSpPr/>
          <p:nvPr/>
        </p:nvSpPr>
        <p:spPr>
          <a:xfrm>
            <a:off x="649588" y="4756093"/>
            <a:ext cx="908509" cy="677906"/>
          </a:xfrm>
          <a:custGeom>
            <a:avLst/>
            <a:gdLst>
              <a:gd name="connsiteX0" fmla="*/ 46698 w 908509"/>
              <a:gd name="connsiteY0" fmla="*/ 17243 h 677906"/>
              <a:gd name="connsiteX1" fmla="*/ 46698 w 908509"/>
              <a:gd name="connsiteY1" fmla="*/ 587694 h 677906"/>
              <a:gd name="connsiteX2" fmla="*/ 608761 w 908509"/>
              <a:gd name="connsiteY2" fmla="*/ 638028 h 677906"/>
              <a:gd name="connsiteX3" fmla="*/ 893986 w 908509"/>
              <a:gd name="connsiteY3" fmla="*/ 201801 h 677906"/>
              <a:gd name="connsiteX4" fmla="*/ 172533 w 908509"/>
              <a:gd name="connsiteY4" fmla="*/ 151467 h 677906"/>
              <a:gd name="connsiteX5" fmla="*/ 46698 w 908509"/>
              <a:gd name="connsiteY5" fmla="*/ 17243 h 6779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509" h="677906">
                <a:moveTo>
                  <a:pt x="46698" y="17243"/>
                </a:moveTo>
                <a:cubicBezTo>
                  <a:pt x="25726" y="89947"/>
                  <a:pt x="-46979" y="484230"/>
                  <a:pt x="46698" y="587694"/>
                </a:cubicBezTo>
                <a:cubicBezTo>
                  <a:pt x="140375" y="691158"/>
                  <a:pt x="467546" y="702344"/>
                  <a:pt x="608761" y="638028"/>
                </a:cubicBezTo>
                <a:cubicBezTo>
                  <a:pt x="749976" y="573712"/>
                  <a:pt x="966691" y="282894"/>
                  <a:pt x="893986" y="201801"/>
                </a:cubicBezTo>
                <a:cubicBezTo>
                  <a:pt x="821281" y="120708"/>
                  <a:pt x="309553" y="179430"/>
                  <a:pt x="172533" y="151467"/>
                </a:cubicBezTo>
                <a:cubicBezTo>
                  <a:pt x="35513" y="123504"/>
                  <a:pt x="67670" y="-55461"/>
                  <a:pt x="46698" y="17243"/>
                </a:cubicBezTo>
                <a:close/>
              </a:path>
            </a:pathLst>
          </a:custGeom>
          <a:solidFill>
            <a:schemeClr val="accent6">
              <a:lumMod val="5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86" name="Freeform 85"/>
          <p:cNvSpPr/>
          <p:nvPr/>
        </p:nvSpPr>
        <p:spPr>
          <a:xfrm>
            <a:off x="2745487" y="3914908"/>
            <a:ext cx="1348146" cy="148722"/>
          </a:xfrm>
          <a:custGeom>
            <a:avLst/>
            <a:gdLst>
              <a:gd name="connsiteX0" fmla="*/ 48047 w 1348146"/>
              <a:gd name="connsiteY0" fmla="*/ 128586 h 148722"/>
              <a:gd name="connsiteX1" fmla="*/ 333273 w 1348146"/>
              <a:gd name="connsiteY1" fmla="*/ 19529 h 148722"/>
              <a:gd name="connsiteX2" fmla="*/ 1071504 w 1348146"/>
              <a:gd name="connsiteY2" fmla="*/ 11140 h 148722"/>
              <a:gd name="connsiteX3" fmla="*/ 1289618 w 1348146"/>
              <a:gd name="connsiteY3" fmla="*/ 136975 h 148722"/>
              <a:gd name="connsiteX4" fmla="*/ 48047 w 1348146"/>
              <a:gd name="connsiteY4" fmla="*/ 128586 h 1487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8146" h="148722">
                <a:moveTo>
                  <a:pt x="48047" y="128586"/>
                </a:moveTo>
                <a:cubicBezTo>
                  <a:pt x="-111344" y="109012"/>
                  <a:pt x="162697" y="39103"/>
                  <a:pt x="333273" y="19529"/>
                </a:cubicBezTo>
                <a:cubicBezTo>
                  <a:pt x="503849" y="-45"/>
                  <a:pt x="912113" y="-8434"/>
                  <a:pt x="1071504" y="11140"/>
                </a:cubicBezTo>
                <a:cubicBezTo>
                  <a:pt x="1230895" y="30714"/>
                  <a:pt x="1456000" y="116002"/>
                  <a:pt x="1289618" y="136975"/>
                </a:cubicBezTo>
                <a:cubicBezTo>
                  <a:pt x="1123236" y="157948"/>
                  <a:pt x="207438" y="148160"/>
                  <a:pt x="48047" y="128586"/>
                </a:cubicBezTo>
                <a:close/>
              </a:path>
            </a:pathLst>
          </a:custGeom>
          <a:solidFill>
            <a:schemeClr val="accent6">
              <a:lumMod val="5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87" name="Freeform 86"/>
          <p:cNvSpPr/>
          <p:nvPr/>
        </p:nvSpPr>
        <p:spPr>
          <a:xfrm>
            <a:off x="3195057" y="3719991"/>
            <a:ext cx="362584" cy="214771"/>
          </a:xfrm>
          <a:custGeom>
            <a:avLst/>
            <a:gdLst>
              <a:gd name="connsiteX0" fmla="*/ 9537 w 362584"/>
              <a:gd name="connsiteY0" fmla="*/ 189279 h 214771"/>
              <a:gd name="connsiteX1" fmla="*/ 110205 w 362584"/>
              <a:gd name="connsiteY1" fmla="*/ 21499 h 214771"/>
              <a:gd name="connsiteX2" fmla="*/ 303152 w 362584"/>
              <a:gd name="connsiteY2" fmla="*/ 21499 h 214771"/>
              <a:gd name="connsiteX3" fmla="*/ 345097 w 362584"/>
              <a:gd name="connsiteY3" fmla="*/ 197668 h 214771"/>
              <a:gd name="connsiteX4" fmla="*/ 9537 w 362584"/>
              <a:gd name="connsiteY4" fmla="*/ 189279 h 214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2584" h="214771">
                <a:moveTo>
                  <a:pt x="9537" y="189279"/>
                </a:moveTo>
                <a:cubicBezTo>
                  <a:pt x="-29612" y="159918"/>
                  <a:pt x="61269" y="49462"/>
                  <a:pt x="110205" y="21499"/>
                </a:cubicBezTo>
                <a:cubicBezTo>
                  <a:pt x="159141" y="-6464"/>
                  <a:pt x="264003" y="-7862"/>
                  <a:pt x="303152" y="21499"/>
                </a:cubicBezTo>
                <a:cubicBezTo>
                  <a:pt x="342301" y="50860"/>
                  <a:pt x="388440" y="171103"/>
                  <a:pt x="345097" y="197668"/>
                </a:cubicBezTo>
                <a:cubicBezTo>
                  <a:pt x="301754" y="224233"/>
                  <a:pt x="48686" y="218640"/>
                  <a:pt x="9537" y="189279"/>
                </a:cubicBezTo>
                <a:close/>
              </a:path>
            </a:pathLst>
          </a:custGeom>
          <a:solidFill>
            <a:schemeClr val="accent6">
              <a:lumMod val="5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cxnSp>
        <p:nvCxnSpPr>
          <p:cNvPr id="89" name="Straight Connector 88"/>
          <p:cNvCxnSpPr>
            <a:stCxn id="87" idx="1"/>
          </p:cNvCxnSpPr>
          <p:nvPr/>
        </p:nvCxnSpPr>
        <p:spPr>
          <a:xfrm flipV="1">
            <a:off x="3305262" y="3598877"/>
            <a:ext cx="114298" cy="142613"/>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a:stCxn id="87" idx="2"/>
          </p:cNvCxnSpPr>
          <p:nvPr/>
        </p:nvCxnSpPr>
        <p:spPr>
          <a:xfrm flipH="1" flipV="1">
            <a:off x="3419560" y="3598877"/>
            <a:ext cx="78649" cy="142613"/>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a:off x="3419560" y="3598877"/>
            <a:ext cx="925937" cy="0"/>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flipV="1">
            <a:off x="4345497" y="3523376"/>
            <a:ext cx="0" cy="75501"/>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flipH="1">
            <a:off x="4232212" y="3523376"/>
            <a:ext cx="113285" cy="37750"/>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flipH="1">
            <a:off x="3305262" y="3561126"/>
            <a:ext cx="926950" cy="0"/>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flipH="1">
            <a:off x="3195057" y="3561126"/>
            <a:ext cx="110205" cy="109057"/>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flipV="1">
            <a:off x="3195057" y="3666204"/>
            <a:ext cx="181292" cy="8587"/>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sp>
        <p:nvSpPr>
          <p:cNvPr id="108" name="Freeform 107"/>
          <p:cNvSpPr/>
          <p:nvPr/>
        </p:nvSpPr>
        <p:spPr>
          <a:xfrm>
            <a:off x="3206097" y="3561391"/>
            <a:ext cx="1238566" cy="112608"/>
          </a:xfrm>
          <a:custGeom>
            <a:avLst/>
            <a:gdLst>
              <a:gd name="connsiteX0" fmla="*/ 113509 w 1238566"/>
              <a:gd name="connsiteY0" fmla="*/ 112216 h 112608"/>
              <a:gd name="connsiteX1" fmla="*/ 222566 w 1238566"/>
              <a:gd name="connsiteY1" fmla="*/ 53493 h 112608"/>
              <a:gd name="connsiteX2" fmla="*/ 1103410 w 1238566"/>
              <a:gd name="connsiteY2" fmla="*/ 61882 h 112608"/>
              <a:gd name="connsiteX3" fmla="*/ 1128577 w 1238566"/>
              <a:gd name="connsiteY3" fmla="*/ 3159 h 112608"/>
              <a:gd name="connsiteX4" fmla="*/ 71564 w 1238566"/>
              <a:gd name="connsiteY4" fmla="*/ 19937 h 112608"/>
              <a:gd name="connsiteX5" fmla="*/ 113509 w 1238566"/>
              <a:gd name="connsiteY5" fmla="*/ 112216 h 112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8566" h="112608">
                <a:moveTo>
                  <a:pt x="113509" y="112216"/>
                </a:moveTo>
                <a:cubicBezTo>
                  <a:pt x="138676" y="117809"/>
                  <a:pt x="57583" y="61882"/>
                  <a:pt x="222566" y="53493"/>
                </a:cubicBezTo>
                <a:cubicBezTo>
                  <a:pt x="387549" y="45104"/>
                  <a:pt x="952408" y="70271"/>
                  <a:pt x="1103410" y="61882"/>
                </a:cubicBezTo>
                <a:cubicBezTo>
                  <a:pt x="1254412" y="53493"/>
                  <a:pt x="1300551" y="10150"/>
                  <a:pt x="1128577" y="3159"/>
                </a:cubicBezTo>
                <a:cubicBezTo>
                  <a:pt x="956603" y="-3832"/>
                  <a:pt x="243538" y="363"/>
                  <a:pt x="71564" y="19937"/>
                </a:cubicBezTo>
                <a:cubicBezTo>
                  <a:pt x="-100410" y="39511"/>
                  <a:pt x="88342" y="106623"/>
                  <a:pt x="113509" y="112216"/>
                </a:cubicBezTo>
                <a:close/>
              </a:path>
            </a:pathLst>
          </a:custGeom>
          <a:solidFill>
            <a:schemeClr val="accent6">
              <a:lumMod val="5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09" name="Freeform 108"/>
          <p:cNvSpPr/>
          <p:nvPr/>
        </p:nvSpPr>
        <p:spPr>
          <a:xfrm>
            <a:off x="3270298" y="3633214"/>
            <a:ext cx="236247" cy="188099"/>
          </a:xfrm>
          <a:custGeom>
            <a:avLst/>
            <a:gdLst>
              <a:gd name="connsiteX0" fmla="*/ 51742 w 236247"/>
              <a:gd name="connsiteY0" fmla="*/ 41164 h 188099"/>
              <a:gd name="connsiteX1" fmla="*/ 177577 w 236247"/>
              <a:gd name="connsiteY1" fmla="*/ 7608 h 188099"/>
              <a:gd name="connsiteX2" fmla="*/ 227911 w 236247"/>
              <a:gd name="connsiteY2" fmla="*/ 183777 h 188099"/>
              <a:gd name="connsiteX3" fmla="*/ 9797 w 236247"/>
              <a:gd name="connsiteY3" fmla="*/ 125054 h 188099"/>
              <a:gd name="connsiteX4" fmla="*/ 51742 w 236247"/>
              <a:gd name="connsiteY4" fmla="*/ 41164 h 188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247" h="188099">
                <a:moveTo>
                  <a:pt x="51742" y="41164"/>
                </a:moveTo>
                <a:cubicBezTo>
                  <a:pt x="79705" y="21590"/>
                  <a:pt x="148216" y="-16161"/>
                  <a:pt x="177577" y="7608"/>
                </a:cubicBezTo>
                <a:cubicBezTo>
                  <a:pt x="206939" y="31377"/>
                  <a:pt x="255874" y="164203"/>
                  <a:pt x="227911" y="183777"/>
                </a:cubicBezTo>
                <a:cubicBezTo>
                  <a:pt x="199948" y="203351"/>
                  <a:pt x="39158" y="151619"/>
                  <a:pt x="9797" y="125054"/>
                </a:cubicBezTo>
                <a:cubicBezTo>
                  <a:pt x="-19564" y="98489"/>
                  <a:pt x="23779" y="60738"/>
                  <a:pt x="51742" y="41164"/>
                </a:cubicBezTo>
                <a:close/>
              </a:path>
            </a:pathLst>
          </a:custGeom>
          <a:solidFill>
            <a:schemeClr val="accent6">
              <a:lumMod val="5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10" name="Oval 109"/>
          <p:cNvSpPr/>
          <p:nvPr/>
        </p:nvSpPr>
        <p:spPr>
          <a:xfrm>
            <a:off x="5557887" y="2482086"/>
            <a:ext cx="520117" cy="542977"/>
          </a:xfrm>
          <a:prstGeom prst="ellipse">
            <a:avLst/>
          </a:prstGeom>
          <a:solidFill>
            <a:schemeClr val="tx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11" name="Oval 110"/>
          <p:cNvSpPr/>
          <p:nvPr/>
        </p:nvSpPr>
        <p:spPr>
          <a:xfrm>
            <a:off x="6135698" y="2482086"/>
            <a:ext cx="520117" cy="542977"/>
          </a:xfrm>
          <a:prstGeom prst="ellipse">
            <a:avLst/>
          </a:prstGeom>
          <a:solidFill>
            <a:schemeClr val="tx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12" name="Oval 111"/>
          <p:cNvSpPr/>
          <p:nvPr/>
        </p:nvSpPr>
        <p:spPr>
          <a:xfrm>
            <a:off x="6713509" y="2489717"/>
            <a:ext cx="520117" cy="542977"/>
          </a:xfrm>
          <a:prstGeom prst="ellipse">
            <a:avLst/>
          </a:prstGeom>
          <a:solidFill>
            <a:schemeClr val="tx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13" name="Oval 112"/>
          <p:cNvSpPr/>
          <p:nvPr/>
        </p:nvSpPr>
        <p:spPr>
          <a:xfrm>
            <a:off x="7292517" y="2502479"/>
            <a:ext cx="520117" cy="542977"/>
          </a:xfrm>
          <a:prstGeom prst="ellipse">
            <a:avLst/>
          </a:prstGeom>
          <a:solidFill>
            <a:schemeClr val="tx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14" name="Oval 113"/>
          <p:cNvSpPr/>
          <p:nvPr/>
        </p:nvSpPr>
        <p:spPr>
          <a:xfrm>
            <a:off x="7870328" y="2502479"/>
            <a:ext cx="520117" cy="542977"/>
          </a:xfrm>
          <a:prstGeom prst="ellipse">
            <a:avLst/>
          </a:prstGeom>
          <a:solidFill>
            <a:schemeClr val="tx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15" name="Oval 114"/>
          <p:cNvSpPr/>
          <p:nvPr/>
        </p:nvSpPr>
        <p:spPr>
          <a:xfrm>
            <a:off x="8448139" y="2510110"/>
            <a:ext cx="520117" cy="542977"/>
          </a:xfrm>
          <a:prstGeom prst="ellipse">
            <a:avLst/>
          </a:prstGeom>
          <a:solidFill>
            <a:schemeClr val="tx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16" name="Oval 115"/>
          <p:cNvSpPr/>
          <p:nvPr/>
        </p:nvSpPr>
        <p:spPr>
          <a:xfrm>
            <a:off x="9025950" y="2510110"/>
            <a:ext cx="520117" cy="542977"/>
          </a:xfrm>
          <a:prstGeom prst="ellipse">
            <a:avLst/>
          </a:prstGeom>
          <a:solidFill>
            <a:schemeClr val="tx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17" name="Oval 116"/>
          <p:cNvSpPr/>
          <p:nvPr/>
        </p:nvSpPr>
        <p:spPr>
          <a:xfrm>
            <a:off x="5242066" y="2298214"/>
            <a:ext cx="327548" cy="408529"/>
          </a:xfrm>
          <a:prstGeom prst="ellipse">
            <a:avLst/>
          </a:prstGeom>
          <a:solidFill>
            <a:schemeClr val="tx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18" name="Oval 117"/>
          <p:cNvSpPr/>
          <p:nvPr/>
        </p:nvSpPr>
        <p:spPr>
          <a:xfrm>
            <a:off x="9611772" y="2620109"/>
            <a:ext cx="327548" cy="408529"/>
          </a:xfrm>
          <a:prstGeom prst="ellipse">
            <a:avLst/>
          </a:prstGeom>
          <a:solidFill>
            <a:schemeClr val="tx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cxnSp>
        <p:nvCxnSpPr>
          <p:cNvPr id="119" name="Straight Connector 118"/>
          <p:cNvCxnSpPr/>
          <p:nvPr/>
        </p:nvCxnSpPr>
        <p:spPr>
          <a:xfrm flipH="1" flipV="1">
            <a:off x="5569614" y="2502479"/>
            <a:ext cx="3716395" cy="763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a:off x="5521646" y="2358042"/>
            <a:ext cx="296300" cy="1240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flipH="1">
            <a:off x="5242066" y="2358042"/>
            <a:ext cx="47968" cy="144437"/>
          </a:xfrm>
          <a:prstGeom prst="line">
            <a:avLst/>
          </a:prstGeom>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a:off x="5242066" y="2502479"/>
            <a:ext cx="47968" cy="144436"/>
          </a:xfrm>
          <a:prstGeom prst="line">
            <a:avLst/>
          </a:prstGeom>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a:off x="9286009" y="2510110"/>
            <a:ext cx="489537" cy="10999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a:xfrm>
            <a:off x="5290034" y="2646915"/>
            <a:ext cx="527912" cy="37814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a:xfrm>
            <a:off x="5817946" y="3025063"/>
            <a:ext cx="3957600" cy="28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flipV="1">
            <a:off x="9775546" y="2968810"/>
            <a:ext cx="115806" cy="8427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7" name="Freeform 126"/>
          <p:cNvSpPr/>
          <p:nvPr/>
        </p:nvSpPr>
        <p:spPr>
          <a:xfrm>
            <a:off x="4366382" y="1946131"/>
            <a:ext cx="5683448" cy="900364"/>
          </a:xfrm>
          <a:custGeom>
            <a:avLst/>
            <a:gdLst>
              <a:gd name="connsiteX0" fmla="*/ 853105 w 5688619"/>
              <a:gd name="connsiteY0" fmla="*/ 471812 h 900364"/>
              <a:gd name="connsiteX1" fmla="*/ 987329 w 5688619"/>
              <a:gd name="connsiteY1" fmla="*/ 320810 h 900364"/>
              <a:gd name="connsiteX2" fmla="*/ 1213832 w 5688619"/>
              <a:gd name="connsiteY2" fmla="*/ 396311 h 900364"/>
              <a:gd name="connsiteX3" fmla="*/ 1213832 w 5688619"/>
              <a:gd name="connsiteY3" fmla="*/ 396311 h 900364"/>
              <a:gd name="connsiteX4" fmla="*/ 1482280 w 5688619"/>
              <a:gd name="connsiteY4" fmla="*/ 505368 h 900364"/>
              <a:gd name="connsiteX5" fmla="*/ 1960452 w 5688619"/>
              <a:gd name="connsiteY5" fmla="*/ 530534 h 900364"/>
              <a:gd name="connsiteX6" fmla="*/ 5022434 w 5688619"/>
              <a:gd name="connsiteY6" fmla="*/ 522145 h 900364"/>
              <a:gd name="connsiteX7" fmla="*/ 5626441 w 5688619"/>
              <a:gd name="connsiteY7" fmla="*/ 899650 h 900364"/>
              <a:gd name="connsiteX8" fmla="*/ 5567718 w 5688619"/>
              <a:gd name="connsiteY8" fmla="*/ 413089 h 900364"/>
              <a:gd name="connsiteX9" fmla="*/ 4728819 w 5688619"/>
              <a:gd name="connsiteY9" fmla="*/ 52362 h 900364"/>
              <a:gd name="connsiteX10" fmla="*/ 492379 w 5688619"/>
              <a:gd name="connsiteY10" fmla="*/ 35584 h 900364"/>
              <a:gd name="connsiteX11" fmla="*/ 131652 w 5688619"/>
              <a:gd name="connsiteY11" fmla="*/ 371144 h 900364"/>
              <a:gd name="connsiteX12" fmla="*/ 886661 w 5688619"/>
              <a:gd name="connsiteY12" fmla="*/ 413089 h 900364"/>
              <a:gd name="connsiteX13" fmla="*/ 853105 w 5688619"/>
              <a:gd name="connsiteY13" fmla="*/ 471812 h 9003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688619" h="900364">
                <a:moveTo>
                  <a:pt x="853105" y="471812"/>
                </a:moveTo>
                <a:cubicBezTo>
                  <a:pt x="869883" y="456432"/>
                  <a:pt x="927208" y="333393"/>
                  <a:pt x="987329" y="320810"/>
                </a:cubicBezTo>
                <a:cubicBezTo>
                  <a:pt x="1047450" y="308227"/>
                  <a:pt x="1213832" y="396311"/>
                  <a:pt x="1213832" y="396311"/>
                </a:cubicBezTo>
                <a:lnTo>
                  <a:pt x="1213832" y="396311"/>
                </a:lnTo>
                <a:cubicBezTo>
                  <a:pt x="1258573" y="414487"/>
                  <a:pt x="1357843" y="482998"/>
                  <a:pt x="1482280" y="505368"/>
                </a:cubicBezTo>
                <a:cubicBezTo>
                  <a:pt x="1606717" y="527738"/>
                  <a:pt x="1960452" y="530534"/>
                  <a:pt x="1960452" y="530534"/>
                </a:cubicBezTo>
                <a:cubicBezTo>
                  <a:pt x="2550478" y="533330"/>
                  <a:pt x="4411436" y="460626"/>
                  <a:pt x="5022434" y="522145"/>
                </a:cubicBezTo>
                <a:cubicBezTo>
                  <a:pt x="5633432" y="583664"/>
                  <a:pt x="5535560" y="917826"/>
                  <a:pt x="5626441" y="899650"/>
                </a:cubicBezTo>
                <a:cubicBezTo>
                  <a:pt x="5717322" y="881474"/>
                  <a:pt x="5717322" y="554304"/>
                  <a:pt x="5567718" y="413089"/>
                </a:cubicBezTo>
                <a:cubicBezTo>
                  <a:pt x="5418114" y="271874"/>
                  <a:pt x="5574709" y="115279"/>
                  <a:pt x="4728819" y="52362"/>
                </a:cubicBezTo>
                <a:cubicBezTo>
                  <a:pt x="3882929" y="-10555"/>
                  <a:pt x="1258574" y="-17546"/>
                  <a:pt x="492379" y="35584"/>
                </a:cubicBezTo>
                <a:cubicBezTo>
                  <a:pt x="-273816" y="88714"/>
                  <a:pt x="65938" y="308227"/>
                  <a:pt x="131652" y="371144"/>
                </a:cubicBezTo>
                <a:cubicBezTo>
                  <a:pt x="197366" y="434061"/>
                  <a:pt x="760826" y="401904"/>
                  <a:pt x="886661" y="413089"/>
                </a:cubicBezTo>
                <a:cubicBezTo>
                  <a:pt x="1012496" y="424274"/>
                  <a:pt x="836327" y="487192"/>
                  <a:pt x="853105" y="471812"/>
                </a:cubicBezTo>
                <a:close/>
              </a:path>
            </a:pathLst>
          </a:cu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28" name="Freeform 127"/>
          <p:cNvSpPr/>
          <p:nvPr/>
        </p:nvSpPr>
        <p:spPr>
          <a:xfrm>
            <a:off x="5927331" y="1738827"/>
            <a:ext cx="2820356" cy="276768"/>
          </a:xfrm>
          <a:custGeom>
            <a:avLst/>
            <a:gdLst>
              <a:gd name="connsiteX0" fmla="*/ 1140952 w 2820356"/>
              <a:gd name="connsiteY0" fmla="*/ 226110 h 276768"/>
              <a:gd name="connsiteX1" fmla="*/ 268497 w 2820356"/>
              <a:gd name="connsiteY1" fmla="*/ 217721 h 276768"/>
              <a:gd name="connsiteX2" fmla="*/ 360776 w 2820356"/>
              <a:gd name="connsiteY2" fmla="*/ 75108 h 276768"/>
              <a:gd name="connsiteX3" fmla="*/ 469833 w 2820356"/>
              <a:gd name="connsiteY3" fmla="*/ 108664 h 276768"/>
              <a:gd name="connsiteX4" fmla="*/ 2332189 w 2820356"/>
              <a:gd name="connsiteY4" fmla="*/ 66719 h 276768"/>
              <a:gd name="connsiteX5" fmla="*/ 2516747 w 2820356"/>
              <a:gd name="connsiteY5" fmla="*/ 7996 h 276768"/>
              <a:gd name="connsiteX6" fmla="*/ 2676138 w 2820356"/>
              <a:gd name="connsiteY6" fmla="*/ 259666 h 276768"/>
              <a:gd name="connsiteX7" fmla="*/ 243330 w 2820356"/>
              <a:gd name="connsiteY7" fmla="*/ 234499 h 276768"/>
              <a:gd name="connsiteX8" fmla="*/ 343998 w 2820356"/>
              <a:gd name="connsiteY8" fmla="*/ 75108 h 276768"/>
              <a:gd name="connsiteX9" fmla="*/ 2525136 w 2820356"/>
              <a:gd name="connsiteY9" fmla="*/ 24774 h 276768"/>
              <a:gd name="connsiteX10" fmla="*/ 1140952 w 2820356"/>
              <a:gd name="connsiteY10" fmla="*/ 226110 h 2767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20356" h="276768">
                <a:moveTo>
                  <a:pt x="1140952" y="226110"/>
                </a:moveTo>
                <a:cubicBezTo>
                  <a:pt x="764845" y="258268"/>
                  <a:pt x="398526" y="242888"/>
                  <a:pt x="268497" y="217721"/>
                </a:cubicBezTo>
                <a:cubicBezTo>
                  <a:pt x="138468" y="192554"/>
                  <a:pt x="327220" y="93284"/>
                  <a:pt x="360776" y="75108"/>
                </a:cubicBezTo>
                <a:cubicBezTo>
                  <a:pt x="394332" y="56932"/>
                  <a:pt x="141264" y="110062"/>
                  <a:pt x="469833" y="108664"/>
                </a:cubicBezTo>
                <a:cubicBezTo>
                  <a:pt x="798402" y="107266"/>
                  <a:pt x="1991037" y="83497"/>
                  <a:pt x="2332189" y="66719"/>
                </a:cubicBezTo>
                <a:cubicBezTo>
                  <a:pt x="2673341" y="49941"/>
                  <a:pt x="2459422" y="-24162"/>
                  <a:pt x="2516747" y="7996"/>
                </a:cubicBezTo>
                <a:cubicBezTo>
                  <a:pt x="2574072" y="40154"/>
                  <a:pt x="3055041" y="221916"/>
                  <a:pt x="2676138" y="259666"/>
                </a:cubicBezTo>
                <a:cubicBezTo>
                  <a:pt x="2297235" y="297416"/>
                  <a:pt x="632020" y="265259"/>
                  <a:pt x="243330" y="234499"/>
                </a:cubicBezTo>
                <a:cubicBezTo>
                  <a:pt x="-145360" y="203739"/>
                  <a:pt x="-36303" y="110062"/>
                  <a:pt x="343998" y="75108"/>
                </a:cubicBezTo>
                <a:cubicBezTo>
                  <a:pt x="724299" y="40154"/>
                  <a:pt x="2390912" y="-3189"/>
                  <a:pt x="2525136" y="24774"/>
                </a:cubicBezTo>
                <a:cubicBezTo>
                  <a:pt x="2659360" y="52737"/>
                  <a:pt x="1517059" y="193952"/>
                  <a:pt x="1140952" y="226110"/>
                </a:cubicBezTo>
                <a:close/>
              </a:path>
            </a:pathLst>
          </a:cu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29" name="Flowchart: Stored Data 128"/>
          <p:cNvSpPr/>
          <p:nvPr/>
        </p:nvSpPr>
        <p:spPr>
          <a:xfrm rot="10800000">
            <a:off x="7045255" y="1482193"/>
            <a:ext cx="1502981" cy="463938"/>
          </a:xfrm>
          <a:prstGeom prst="flowChartOnlineStorag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30" name="Flowchart: Stored Data 129"/>
          <p:cNvSpPr/>
          <p:nvPr/>
        </p:nvSpPr>
        <p:spPr>
          <a:xfrm rot="10435238">
            <a:off x="7954923" y="1436301"/>
            <a:ext cx="3476074" cy="215332"/>
          </a:xfrm>
          <a:prstGeom prst="flowChartOnlineStorag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31" name="Freeform 130"/>
          <p:cNvSpPr/>
          <p:nvPr/>
        </p:nvSpPr>
        <p:spPr>
          <a:xfrm rot="21325363">
            <a:off x="11085661" y="1206216"/>
            <a:ext cx="371473" cy="340340"/>
          </a:xfrm>
          <a:custGeom>
            <a:avLst/>
            <a:gdLst>
              <a:gd name="connsiteX0" fmla="*/ 8507 w 371473"/>
              <a:gd name="connsiteY0" fmla="*/ 60362 h 340340"/>
              <a:gd name="connsiteX1" fmla="*/ 360845 w 371473"/>
              <a:gd name="connsiteY1" fmla="*/ 1640 h 340340"/>
              <a:gd name="connsiteX2" fmla="*/ 285344 w 371473"/>
              <a:gd name="connsiteY2" fmla="*/ 127474 h 340340"/>
              <a:gd name="connsiteX3" fmla="*/ 344067 w 371473"/>
              <a:gd name="connsiteY3" fmla="*/ 337199 h 340340"/>
              <a:gd name="connsiteX4" fmla="*/ 118 w 371473"/>
              <a:gd name="connsiteY4" fmla="*/ 244920 h 340340"/>
              <a:gd name="connsiteX5" fmla="*/ 302122 w 371473"/>
              <a:gd name="connsiteY5" fmla="*/ 127474 h 340340"/>
              <a:gd name="connsiteX6" fmla="*/ 8507 w 371473"/>
              <a:gd name="connsiteY6" fmla="*/ 60362 h 340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1473" h="340340">
                <a:moveTo>
                  <a:pt x="8507" y="60362"/>
                </a:moveTo>
                <a:cubicBezTo>
                  <a:pt x="18294" y="39390"/>
                  <a:pt x="314706" y="-9545"/>
                  <a:pt x="360845" y="1640"/>
                </a:cubicBezTo>
                <a:cubicBezTo>
                  <a:pt x="406984" y="12825"/>
                  <a:pt x="288140" y="71548"/>
                  <a:pt x="285344" y="127474"/>
                </a:cubicBezTo>
                <a:cubicBezTo>
                  <a:pt x="282548" y="183401"/>
                  <a:pt x="391605" y="317625"/>
                  <a:pt x="344067" y="337199"/>
                </a:cubicBezTo>
                <a:cubicBezTo>
                  <a:pt x="296529" y="356773"/>
                  <a:pt x="7109" y="279874"/>
                  <a:pt x="118" y="244920"/>
                </a:cubicBezTo>
                <a:cubicBezTo>
                  <a:pt x="-6873" y="209966"/>
                  <a:pt x="297928" y="159632"/>
                  <a:pt x="302122" y="127474"/>
                </a:cubicBezTo>
                <a:cubicBezTo>
                  <a:pt x="306316" y="95316"/>
                  <a:pt x="-1280" y="81334"/>
                  <a:pt x="8507" y="60362"/>
                </a:cubicBezTo>
                <a:close/>
              </a:path>
            </a:pathLst>
          </a:cu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32" name="Freeform 131"/>
          <p:cNvSpPr/>
          <p:nvPr/>
        </p:nvSpPr>
        <p:spPr>
          <a:xfrm>
            <a:off x="5680660" y="1458947"/>
            <a:ext cx="1688499" cy="559759"/>
          </a:xfrm>
          <a:custGeom>
            <a:avLst/>
            <a:gdLst>
              <a:gd name="connsiteX0" fmla="*/ 1394522 w 1688499"/>
              <a:gd name="connsiteY0" fmla="*/ 12474 h 559759"/>
              <a:gd name="connsiteX1" fmla="*/ 505289 w 1688499"/>
              <a:gd name="connsiteY1" fmla="*/ 54419 h 559759"/>
              <a:gd name="connsiteX2" fmla="*/ 1950 w 1688499"/>
              <a:gd name="connsiteY2" fmla="*/ 264143 h 559759"/>
              <a:gd name="connsiteX3" fmla="*/ 379455 w 1688499"/>
              <a:gd name="connsiteY3" fmla="*/ 499035 h 559759"/>
              <a:gd name="connsiteX4" fmla="*/ 1495190 w 1688499"/>
              <a:gd name="connsiteY4" fmla="*/ 540980 h 559759"/>
              <a:gd name="connsiteX5" fmla="*/ 1679748 w 1688499"/>
              <a:gd name="connsiteY5" fmla="*/ 238976 h 559759"/>
              <a:gd name="connsiteX6" fmla="*/ 1394522 w 1688499"/>
              <a:gd name="connsiteY6" fmla="*/ 12474 h 559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8499" h="559759">
                <a:moveTo>
                  <a:pt x="1394522" y="12474"/>
                </a:moveTo>
                <a:cubicBezTo>
                  <a:pt x="1198779" y="-18286"/>
                  <a:pt x="737384" y="12474"/>
                  <a:pt x="505289" y="54419"/>
                </a:cubicBezTo>
                <a:cubicBezTo>
                  <a:pt x="273194" y="96364"/>
                  <a:pt x="22922" y="190040"/>
                  <a:pt x="1950" y="264143"/>
                </a:cubicBezTo>
                <a:cubicBezTo>
                  <a:pt x="-19022" y="338246"/>
                  <a:pt x="130582" y="452895"/>
                  <a:pt x="379455" y="499035"/>
                </a:cubicBezTo>
                <a:cubicBezTo>
                  <a:pt x="628328" y="545175"/>
                  <a:pt x="1278474" y="584323"/>
                  <a:pt x="1495190" y="540980"/>
                </a:cubicBezTo>
                <a:cubicBezTo>
                  <a:pt x="1711906" y="497637"/>
                  <a:pt x="1696526" y="325662"/>
                  <a:pt x="1679748" y="238976"/>
                </a:cubicBezTo>
                <a:cubicBezTo>
                  <a:pt x="1662970" y="152290"/>
                  <a:pt x="1590265" y="43234"/>
                  <a:pt x="1394522" y="12474"/>
                </a:cubicBezTo>
                <a:close/>
              </a:path>
            </a:pathLst>
          </a:cu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33" name="Freeform 132"/>
          <p:cNvSpPr/>
          <p:nvPr/>
        </p:nvSpPr>
        <p:spPr>
          <a:xfrm>
            <a:off x="4345497" y="2182586"/>
            <a:ext cx="908509" cy="677906"/>
          </a:xfrm>
          <a:custGeom>
            <a:avLst/>
            <a:gdLst>
              <a:gd name="connsiteX0" fmla="*/ 46698 w 908509"/>
              <a:gd name="connsiteY0" fmla="*/ 17243 h 677906"/>
              <a:gd name="connsiteX1" fmla="*/ 46698 w 908509"/>
              <a:gd name="connsiteY1" fmla="*/ 587694 h 677906"/>
              <a:gd name="connsiteX2" fmla="*/ 608761 w 908509"/>
              <a:gd name="connsiteY2" fmla="*/ 638028 h 677906"/>
              <a:gd name="connsiteX3" fmla="*/ 893986 w 908509"/>
              <a:gd name="connsiteY3" fmla="*/ 201801 h 677906"/>
              <a:gd name="connsiteX4" fmla="*/ 172533 w 908509"/>
              <a:gd name="connsiteY4" fmla="*/ 151467 h 677906"/>
              <a:gd name="connsiteX5" fmla="*/ 46698 w 908509"/>
              <a:gd name="connsiteY5" fmla="*/ 17243 h 6779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509" h="677906">
                <a:moveTo>
                  <a:pt x="46698" y="17243"/>
                </a:moveTo>
                <a:cubicBezTo>
                  <a:pt x="25726" y="89947"/>
                  <a:pt x="-46979" y="484230"/>
                  <a:pt x="46698" y="587694"/>
                </a:cubicBezTo>
                <a:cubicBezTo>
                  <a:pt x="140375" y="691158"/>
                  <a:pt x="467546" y="702344"/>
                  <a:pt x="608761" y="638028"/>
                </a:cubicBezTo>
                <a:cubicBezTo>
                  <a:pt x="749976" y="573712"/>
                  <a:pt x="966691" y="282894"/>
                  <a:pt x="893986" y="201801"/>
                </a:cubicBezTo>
                <a:cubicBezTo>
                  <a:pt x="821281" y="120708"/>
                  <a:pt x="309553" y="179430"/>
                  <a:pt x="172533" y="151467"/>
                </a:cubicBezTo>
                <a:cubicBezTo>
                  <a:pt x="35513" y="123504"/>
                  <a:pt x="67670" y="-55461"/>
                  <a:pt x="46698" y="17243"/>
                </a:cubicBezTo>
                <a:close/>
              </a:path>
            </a:pathLst>
          </a:cu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34" name="Freeform 133"/>
          <p:cNvSpPr/>
          <p:nvPr/>
        </p:nvSpPr>
        <p:spPr>
          <a:xfrm>
            <a:off x="6441396" y="1341401"/>
            <a:ext cx="1348146" cy="148722"/>
          </a:xfrm>
          <a:custGeom>
            <a:avLst/>
            <a:gdLst>
              <a:gd name="connsiteX0" fmla="*/ 48047 w 1348146"/>
              <a:gd name="connsiteY0" fmla="*/ 128586 h 148722"/>
              <a:gd name="connsiteX1" fmla="*/ 333273 w 1348146"/>
              <a:gd name="connsiteY1" fmla="*/ 19529 h 148722"/>
              <a:gd name="connsiteX2" fmla="*/ 1071504 w 1348146"/>
              <a:gd name="connsiteY2" fmla="*/ 11140 h 148722"/>
              <a:gd name="connsiteX3" fmla="*/ 1289618 w 1348146"/>
              <a:gd name="connsiteY3" fmla="*/ 136975 h 148722"/>
              <a:gd name="connsiteX4" fmla="*/ 48047 w 1348146"/>
              <a:gd name="connsiteY4" fmla="*/ 128586 h 1487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8146" h="148722">
                <a:moveTo>
                  <a:pt x="48047" y="128586"/>
                </a:moveTo>
                <a:cubicBezTo>
                  <a:pt x="-111344" y="109012"/>
                  <a:pt x="162697" y="39103"/>
                  <a:pt x="333273" y="19529"/>
                </a:cubicBezTo>
                <a:cubicBezTo>
                  <a:pt x="503849" y="-45"/>
                  <a:pt x="912113" y="-8434"/>
                  <a:pt x="1071504" y="11140"/>
                </a:cubicBezTo>
                <a:cubicBezTo>
                  <a:pt x="1230895" y="30714"/>
                  <a:pt x="1456000" y="116002"/>
                  <a:pt x="1289618" y="136975"/>
                </a:cubicBezTo>
                <a:cubicBezTo>
                  <a:pt x="1123236" y="157948"/>
                  <a:pt x="207438" y="148160"/>
                  <a:pt x="48047" y="128586"/>
                </a:cubicBezTo>
                <a:close/>
              </a:path>
            </a:pathLst>
          </a:cu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35" name="Freeform 134"/>
          <p:cNvSpPr/>
          <p:nvPr/>
        </p:nvSpPr>
        <p:spPr>
          <a:xfrm>
            <a:off x="6890966" y="1146484"/>
            <a:ext cx="362584" cy="214771"/>
          </a:xfrm>
          <a:custGeom>
            <a:avLst/>
            <a:gdLst>
              <a:gd name="connsiteX0" fmla="*/ 9537 w 362584"/>
              <a:gd name="connsiteY0" fmla="*/ 189279 h 214771"/>
              <a:gd name="connsiteX1" fmla="*/ 110205 w 362584"/>
              <a:gd name="connsiteY1" fmla="*/ 21499 h 214771"/>
              <a:gd name="connsiteX2" fmla="*/ 303152 w 362584"/>
              <a:gd name="connsiteY2" fmla="*/ 21499 h 214771"/>
              <a:gd name="connsiteX3" fmla="*/ 345097 w 362584"/>
              <a:gd name="connsiteY3" fmla="*/ 197668 h 214771"/>
              <a:gd name="connsiteX4" fmla="*/ 9537 w 362584"/>
              <a:gd name="connsiteY4" fmla="*/ 189279 h 214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2584" h="214771">
                <a:moveTo>
                  <a:pt x="9537" y="189279"/>
                </a:moveTo>
                <a:cubicBezTo>
                  <a:pt x="-29612" y="159918"/>
                  <a:pt x="61269" y="49462"/>
                  <a:pt x="110205" y="21499"/>
                </a:cubicBezTo>
                <a:cubicBezTo>
                  <a:pt x="159141" y="-6464"/>
                  <a:pt x="264003" y="-7862"/>
                  <a:pt x="303152" y="21499"/>
                </a:cubicBezTo>
                <a:cubicBezTo>
                  <a:pt x="342301" y="50860"/>
                  <a:pt x="388440" y="171103"/>
                  <a:pt x="345097" y="197668"/>
                </a:cubicBezTo>
                <a:cubicBezTo>
                  <a:pt x="301754" y="224233"/>
                  <a:pt x="48686" y="218640"/>
                  <a:pt x="9537" y="189279"/>
                </a:cubicBezTo>
                <a:close/>
              </a:path>
            </a:pathLst>
          </a:cu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cxnSp>
        <p:nvCxnSpPr>
          <p:cNvPr id="136" name="Straight Connector 135"/>
          <p:cNvCxnSpPr/>
          <p:nvPr/>
        </p:nvCxnSpPr>
        <p:spPr>
          <a:xfrm flipV="1">
            <a:off x="7001171" y="1025371"/>
            <a:ext cx="114298" cy="14261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flipH="1" flipV="1">
            <a:off x="7115470" y="1025371"/>
            <a:ext cx="78648" cy="14261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a:off x="7115469" y="1025370"/>
            <a:ext cx="92593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a:xfrm flipV="1">
            <a:off x="8041406" y="949869"/>
            <a:ext cx="0" cy="755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a:xfrm flipH="1">
            <a:off x="7928121" y="949869"/>
            <a:ext cx="113285" cy="377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a:xfrm flipH="1">
            <a:off x="7001171" y="987619"/>
            <a:ext cx="92695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p:nvCxnSpPr>
        <p:spPr>
          <a:xfrm flipH="1">
            <a:off x="6890966" y="987619"/>
            <a:ext cx="110205" cy="10905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a:xfrm flipV="1">
            <a:off x="6890966" y="1092697"/>
            <a:ext cx="181292" cy="8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4" name="Freeform 143"/>
          <p:cNvSpPr/>
          <p:nvPr/>
        </p:nvSpPr>
        <p:spPr>
          <a:xfrm>
            <a:off x="6902006" y="987884"/>
            <a:ext cx="1238566" cy="112608"/>
          </a:xfrm>
          <a:custGeom>
            <a:avLst/>
            <a:gdLst>
              <a:gd name="connsiteX0" fmla="*/ 113509 w 1238566"/>
              <a:gd name="connsiteY0" fmla="*/ 112216 h 112608"/>
              <a:gd name="connsiteX1" fmla="*/ 222566 w 1238566"/>
              <a:gd name="connsiteY1" fmla="*/ 53493 h 112608"/>
              <a:gd name="connsiteX2" fmla="*/ 1103410 w 1238566"/>
              <a:gd name="connsiteY2" fmla="*/ 61882 h 112608"/>
              <a:gd name="connsiteX3" fmla="*/ 1128577 w 1238566"/>
              <a:gd name="connsiteY3" fmla="*/ 3159 h 112608"/>
              <a:gd name="connsiteX4" fmla="*/ 71564 w 1238566"/>
              <a:gd name="connsiteY4" fmla="*/ 19937 h 112608"/>
              <a:gd name="connsiteX5" fmla="*/ 113509 w 1238566"/>
              <a:gd name="connsiteY5" fmla="*/ 112216 h 112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8566" h="112608">
                <a:moveTo>
                  <a:pt x="113509" y="112216"/>
                </a:moveTo>
                <a:cubicBezTo>
                  <a:pt x="138676" y="117809"/>
                  <a:pt x="57583" y="61882"/>
                  <a:pt x="222566" y="53493"/>
                </a:cubicBezTo>
                <a:cubicBezTo>
                  <a:pt x="387549" y="45104"/>
                  <a:pt x="952408" y="70271"/>
                  <a:pt x="1103410" y="61882"/>
                </a:cubicBezTo>
                <a:cubicBezTo>
                  <a:pt x="1254412" y="53493"/>
                  <a:pt x="1300551" y="10150"/>
                  <a:pt x="1128577" y="3159"/>
                </a:cubicBezTo>
                <a:cubicBezTo>
                  <a:pt x="956603" y="-3832"/>
                  <a:pt x="243538" y="363"/>
                  <a:pt x="71564" y="19937"/>
                </a:cubicBezTo>
                <a:cubicBezTo>
                  <a:pt x="-100410" y="39511"/>
                  <a:pt x="88342" y="106623"/>
                  <a:pt x="113509" y="112216"/>
                </a:cubicBezTo>
                <a:close/>
              </a:path>
            </a:pathLst>
          </a:cu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45" name="Freeform 144"/>
          <p:cNvSpPr/>
          <p:nvPr/>
        </p:nvSpPr>
        <p:spPr>
          <a:xfrm>
            <a:off x="6966207" y="1059707"/>
            <a:ext cx="236247" cy="188099"/>
          </a:xfrm>
          <a:custGeom>
            <a:avLst/>
            <a:gdLst>
              <a:gd name="connsiteX0" fmla="*/ 51742 w 236247"/>
              <a:gd name="connsiteY0" fmla="*/ 41164 h 188099"/>
              <a:gd name="connsiteX1" fmla="*/ 177577 w 236247"/>
              <a:gd name="connsiteY1" fmla="*/ 7608 h 188099"/>
              <a:gd name="connsiteX2" fmla="*/ 227911 w 236247"/>
              <a:gd name="connsiteY2" fmla="*/ 183777 h 188099"/>
              <a:gd name="connsiteX3" fmla="*/ 9797 w 236247"/>
              <a:gd name="connsiteY3" fmla="*/ 125054 h 188099"/>
              <a:gd name="connsiteX4" fmla="*/ 51742 w 236247"/>
              <a:gd name="connsiteY4" fmla="*/ 41164 h 188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247" h="188099">
                <a:moveTo>
                  <a:pt x="51742" y="41164"/>
                </a:moveTo>
                <a:cubicBezTo>
                  <a:pt x="79705" y="21590"/>
                  <a:pt x="148216" y="-16161"/>
                  <a:pt x="177577" y="7608"/>
                </a:cubicBezTo>
                <a:cubicBezTo>
                  <a:pt x="206939" y="31377"/>
                  <a:pt x="255874" y="164203"/>
                  <a:pt x="227911" y="183777"/>
                </a:cubicBezTo>
                <a:cubicBezTo>
                  <a:pt x="199948" y="203351"/>
                  <a:pt x="39158" y="151619"/>
                  <a:pt x="9797" y="125054"/>
                </a:cubicBezTo>
                <a:cubicBezTo>
                  <a:pt x="-19564" y="98489"/>
                  <a:pt x="23779" y="60738"/>
                  <a:pt x="51742" y="41164"/>
                </a:cubicBezTo>
                <a:close/>
              </a:path>
            </a:pathLst>
          </a:cu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63" name="Freeform 162"/>
          <p:cNvSpPr/>
          <p:nvPr/>
        </p:nvSpPr>
        <p:spPr>
          <a:xfrm>
            <a:off x="7668199" y="3588815"/>
            <a:ext cx="3397933" cy="1150500"/>
          </a:xfrm>
          <a:custGeom>
            <a:avLst/>
            <a:gdLst>
              <a:gd name="connsiteX0" fmla="*/ 25559 w 3397933"/>
              <a:gd name="connsiteY0" fmla="*/ 612396 h 1150500"/>
              <a:gd name="connsiteX1" fmla="*/ 75893 w 3397933"/>
              <a:gd name="connsiteY1" fmla="*/ 578840 h 1150500"/>
              <a:gd name="connsiteX2" fmla="*/ 126226 w 3397933"/>
              <a:gd name="connsiteY2" fmla="*/ 562062 h 1150500"/>
              <a:gd name="connsiteX3" fmla="*/ 176560 w 3397933"/>
              <a:gd name="connsiteY3" fmla="*/ 536895 h 1150500"/>
              <a:gd name="connsiteX4" fmla="*/ 210116 w 3397933"/>
              <a:gd name="connsiteY4" fmla="*/ 511729 h 1150500"/>
              <a:gd name="connsiteX5" fmla="*/ 277228 w 3397933"/>
              <a:gd name="connsiteY5" fmla="*/ 469784 h 1150500"/>
              <a:gd name="connsiteX6" fmla="*/ 310784 w 3397933"/>
              <a:gd name="connsiteY6" fmla="*/ 444617 h 1150500"/>
              <a:gd name="connsiteX7" fmla="*/ 344340 w 3397933"/>
              <a:gd name="connsiteY7" fmla="*/ 427839 h 1150500"/>
              <a:gd name="connsiteX8" fmla="*/ 377896 w 3397933"/>
              <a:gd name="connsiteY8" fmla="*/ 402672 h 1150500"/>
              <a:gd name="connsiteX9" fmla="*/ 419841 w 3397933"/>
              <a:gd name="connsiteY9" fmla="*/ 394283 h 1150500"/>
              <a:gd name="connsiteX10" fmla="*/ 445008 w 3397933"/>
              <a:gd name="connsiteY10" fmla="*/ 385894 h 1150500"/>
              <a:gd name="connsiteX11" fmla="*/ 478564 w 3397933"/>
              <a:gd name="connsiteY11" fmla="*/ 360727 h 1150500"/>
              <a:gd name="connsiteX12" fmla="*/ 512120 w 3397933"/>
              <a:gd name="connsiteY12" fmla="*/ 352338 h 1150500"/>
              <a:gd name="connsiteX13" fmla="*/ 537287 w 3397933"/>
              <a:gd name="connsiteY13" fmla="*/ 343949 h 1150500"/>
              <a:gd name="connsiteX14" fmla="*/ 562454 w 3397933"/>
              <a:gd name="connsiteY14" fmla="*/ 318782 h 1150500"/>
              <a:gd name="connsiteX15" fmla="*/ 587621 w 3397933"/>
              <a:gd name="connsiteY15" fmla="*/ 310393 h 1150500"/>
              <a:gd name="connsiteX16" fmla="*/ 621177 w 3397933"/>
              <a:gd name="connsiteY16" fmla="*/ 293615 h 1150500"/>
              <a:gd name="connsiteX17" fmla="*/ 637955 w 3397933"/>
              <a:gd name="connsiteY17" fmla="*/ 268448 h 1150500"/>
              <a:gd name="connsiteX18" fmla="*/ 721845 w 3397933"/>
              <a:gd name="connsiteY18" fmla="*/ 260059 h 1150500"/>
              <a:gd name="connsiteX19" fmla="*/ 981904 w 3397933"/>
              <a:gd name="connsiteY19" fmla="*/ 268448 h 1150500"/>
              <a:gd name="connsiteX20" fmla="*/ 1057404 w 3397933"/>
              <a:gd name="connsiteY20" fmla="*/ 310393 h 1150500"/>
              <a:gd name="connsiteX21" fmla="*/ 1082571 w 3397933"/>
              <a:gd name="connsiteY21" fmla="*/ 335560 h 1150500"/>
              <a:gd name="connsiteX22" fmla="*/ 1166461 w 3397933"/>
              <a:gd name="connsiteY22" fmla="*/ 360727 h 1150500"/>
              <a:gd name="connsiteX23" fmla="*/ 1602689 w 3397933"/>
              <a:gd name="connsiteY23" fmla="*/ 352338 h 1150500"/>
              <a:gd name="connsiteX24" fmla="*/ 1636245 w 3397933"/>
              <a:gd name="connsiteY24" fmla="*/ 335560 h 1150500"/>
              <a:gd name="connsiteX25" fmla="*/ 1787247 w 3397933"/>
              <a:gd name="connsiteY25" fmla="*/ 318782 h 1150500"/>
              <a:gd name="connsiteX26" fmla="*/ 1812414 w 3397933"/>
              <a:gd name="connsiteY26" fmla="*/ 310393 h 1150500"/>
              <a:gd name="connsiteX27" fmla="*/ 1837581 w 3397933"/>
              <a:gd name="connsiteY27" fmla="*/ 293615 h 1150500"/>
              <a:gd name="connsiteX28" fmla="*/ 1955026 w 3397933"/>
              <a:gd name="connsiteY28" fmla="*/ 285226 h 1150500"/>
              <a:gd name="connsiteX29" fmla="*/ 2005360 w 3397933"/>
              <a:gd name="connsiteY29" fmla="*/ 276837 h 1150500"/>
              <a:gd name="connsiteX30" fmla="*/ 2047305 w 3397933"/>
              <a:gd name="connsiteY30" fmla="*/ 260059 h 1150500"/>
              <a:gd name="connsiteX31" fmla="*/ 2122806 w 3397933"/>
              <a:gd name="connsiteY31" fmla="*/ 251670 h 1150500"/>
              <a:gd name="connsiteX32" fmla="*/ 2189918 w 3397933"/>
              <a:gd name="connsiteY32" fmla="*/ 243281 h 1150500"/>
              <a:gd name="connsiteX33" fmla="*/ 2332531 w 3397933"/>
              <a:gd name="connsiteY33" fmla="*/ 234892 h 1150500"/>
              <a:gd name="connsiteX34" fmla="*/ 2441588 w 3397933"/>
              <a:gd name="connsiteY34" fmla="*/ 226503 h 1150500"/>
              <a:gd name="connsiteX35" fmla="*/ 2508700 w 3397933"/>
              <a:gd name="connsiteY35" fmla="*/ 192947 h 1150500"/>
              <a:gd name="connsiteX36" fmla="*/ 2559034 w 3397933"/>
              <a:gd name="connsiteY36" fmla="*/ 184558 h 1150500"/>
              <a:gd name="connsiteX37" fmla="*/ 2634535 w 3397933"/>
              <a:gd name="connsiteY37" fmla="*/ 159391 h 1150500"/>
              <a:gd name="connsiteX38" fmla="*/ 2659702 w 3397933"/>
              <a:gd name="connsiteY38" fmla="*/ 142613 h 1150500"/>
              <a:gd name="connsiteX39" fmla="*/ 2693258 w 3397933"/>
              <a:gd name="connsiteY39" fmla="*/ 125835 h 1150500"/>
              <a:gd name="connsiteX40" fmla="*/ 2743592 w 3397933"/>
              <a:gd name="connsiteY40" fmla="*/ 100668 h 1150500"/>
              <a:gd name="connsiteX41" fmla="*/ 2819093 w 3397933"/>
              <a:gd name="connsiteY41" fmla="*/ 58723 h 1150500"/>
              <a:gd name="connsiteX42" fmla="*/ 2861037 w 3397933"/>
              <a:gd name="connsiteY42" fmla="*/ 33556 h 1150500"/>
              <a:gd name="connsiteX43" fmla="*/ 2928149 w 3397933"/>
              <a:gd name="connsiteY43" fmla="*/ 25167 h 1150500"/>
              <a:gd name="connsiteX44" fmla="*/ 2961705 w 3397933"/>
              <a:gd name="connsiteY44" fmla="*/ 16778 h 1150500"/>
              <a:gd name="connsiteX45" fmla="*/ 3087540 w 3397933"/>
              <a:gd name="connsiteY45" fmla="*/ 0 h 1150500"/>
              <a:gd name="connsiteX46" fmla="*/ 3288876 w 3397933"/>
              <a:gd name="connsiteY46" fmla="*/ 16778 h 1150500"/>
              <a:gd name="connsiteX47" fmla="*/ 3314043 w 3397933"/>
              <a:gd name="connsiteY47" fmla="*/ 25167 h 1150500"/>
              <a:gd name="connsiteX48" fmla="*/ 3347599 w 3397933"/>
              <a:gd name="connsiteY48" fmla="*/ 50334 h 1150500"/>
              <a:gd name="connsiteX49" fmla="*/ 3364377 w 3397933"/>
              <a:gd name="connsiteY49" fmla="*/ 142613 h 1150500"/>
              <a:gd name="connsiteX50" fmla="*/ 3372766 w 3397933"/>
              <a:gd name="connsiteY50" fmla="*/ 176169 h 1150500"/>
              <a:gd name="connsiteX51" fmla="*/ 3397933 w 3397933"/>
              <a:gd name="connsiteY51" fmla="*/ 192947 h 1150500"/>
              <a:gd name="connsiteX52" fmla="*/ 3389544 w 3397933"/>
              <a:gd name="connsiteY52" fmla="*/ 453006 h 1150500"/>
              <a:gd name="connsiteX53" fmla="*/ 3381155 w 3397933"/>
              <a:gd name="connsiteY53" fmla="*/ 478173 h 1150500"/>
              <a:gd name="connsiteX54" fmla="*/ 3330821 w 3397933"/>
              <a:gd name="connsiteY54" fmla="*/ 528506 h 1150500"/>
              <a:gd name="connsiteX55" fmla="*/ 3305654 w 3397933"/>
              <a:gd name="connsiteY55" fmla="*/ 536895 h 1150500"/>
              <a:gd name="connsiteX56" fmla="*/ 2995261 w 3397933"/>
              <a:gd name="connsiteY56" fmla="*/ 545284 h 1150500"/>
              <a:gd name="connsiteX57" fmla="*/ 2995261 w 3397933"/>
              <a:gd name="connsiteY57" fmla="*/ 838899 h 1150500"/>
              <a:gd name="connsiteX58" fmla="*/ 3020428 w 3397933"/>
              <a:gd name="connsiteY58" fmla="*/ 906011 h 1150500"/>
              <a:gd name="connsiteX59" fmla="*/ 2978483 w 3397933"/>
              <a:gd name="connsiteY59" fmla="*/ 1115736 h 1150500"/>
              <a:gd name="connsiteX60" fmla="*/ 2953316 w 3397933"/>
              <a:gd name="connsiteY60" fmla="*/ 1140903 h 1150500"/>
              <a:gd name="connsiteX61" fmla="*/ 2911371 w 3397933"/>
              <a:gd name="connsiteY61" fmla="*/ 1149292 h 1150500"/>
              <a:gd name="connsiteX62" fmla="*/ 2743592 w 3397933"/>
              <a:gd name="connsiteY62" fmla="*/ 1115736 h 1150500"/>
              <a:gd name="connsiteX63" fmla="*/ 2710036 w 3397933"/>
              <a:gd name="connsiteY63" fmla="*/ 1090569 h 1150500"/>
              <a:gd name="connsiteX64" fmla="*/ 2684869 w 3397933"/>
              <a:gd name="connsiteY64" fmla="*/ 1057013 h 1150500"/>
              <a:gd name="connsiteX65" fmla="*/ 2634535 w 3397933"/>
              <a:gd name="connsiteY65" fmla="*/ 1023457 h 1150500"/>
              <a:gd name="connsiteX66" fmla="*/ 2575812 w 3397933"/>
              <a:gd name="connsiteY66" fmla="*/ 956345 h 1150500"/>
              <a:gd name="connsiteX67" fmla="*/ 2559034 w 3397933"/>
              <a:gd name="connsiteY67" fmla="*/ 931178 h 1150500"/>
              <a:gd name="connsiteX68" fmla="*/ 2550645 w 3397933"/>
              <a:gd name="connsiteY68" fmla="*/ 889233 h 1150500"/>
              <a:gd name="connsiteX69" fmla="*/ 2525478 w 3397933"/>
              <a:gd name="connsiteY69" fmla="*/ 872455 h 1150500"/>
              <a:gd name="connsiteX70" fmla="*/ 2500311 w 3397933"/>
              <a:gd name="connsiteY70" fmla="*/ 838899 h 1150500"/>
              <a:gd name="connsiteX71" fmla="*/ 2449977 w 3397933"/>
              <a:gd name="connsiteY71" fmla="*/ 805343 h 1150500"/>
              <a:gd name="connsiteX72" fmla="*/ 2391254 w 3397933"/>
              <a:gd name="connsiteY72" fmla="*/ 788565 h 1150500"/>
              <a:gd name="connsiteX73" fmla="*/ 1996971 w 3397933"/>
              <a:gd name="connsiteY73" fmla="*/ 796954 h 1150500"/>
              <a:gd name="connsiteX74" fmla="*/ 1971804 w 3397933"/>
              <a:gd name="connsiteY74" fmla="*/ 805343 h 1150500"/>
              <a:gd name="connsiteX75" fmla="*/ 1887915 w 3397933"/>
              <a:gd name="connsiteY75" fmla="*/ 838899 h 1150500"/>
              <a:gd name="connsiteX76" fmla="*/ 1862748 w 3397933"/>
              <a:gd name="connsiteY76" fmla="*/ 864066 h 1150500"/>
              <a:gd name="connsiteX77" fmla="*/ 1829192 w 3397933"/>
              <a:gd name="connsiteY77" fmla="*/ 872455 h 1150500"/>
              <a:gd name="connsiteX78" fmla="*/ 1795636 w 3397933"/>
              <a:gd name="connsiteY78" fmla="*/ 889233 h 1150500"/>
              <a:gd name="connsiteX79" fmla="*/ 1745302 w 3397933"/>
              <a:gd name="connsiteY79" fmla="*/ 906011 h 1150500"/>
              <a:gd name="connsiteX80" fmla="*/ 1720135 w 3397933"/>
              <a:gd name="connsiteY80" fmla="*/ 922789 h 1150500"/>
              <a:gd name="connsiteX81" fmla="*/ 1661412 w 3397933"/>
              <a:gd name="connsiteY81" fmla="*/ 939567 h 1150500"/>
              <a:gd name="connsiteX82" fmla="*/ 1451687 w 3397933"/>
              <a:gd name="connsiteY82" fmla="*/ 931178 h 1150500"/>
              <a:gd name="connsiteX83" fmla="*/ 1384575 w 3397933"/>
              <a:gd name="connsiteY83" fmla="*/ 897622 h 1150500"/>
              <a:gd name="connsiteX84" fmla="*/ 1309074 w 3397933"/>
              <a:gd name="connsiteY84" fmla="*/ 872455 h 1150500"/>
              <a:gd name="connsiteX85" fmla="*/ 1216795 w 3397933"/>
              <a:gd name="connsiteY85" fmla="*/ 838899 h 1150500"/>
              <a:gd name="connsiteX86" fmla="*/ 1191628 w 3397933"/>
              <a:gd name="connsiteY86" fmla="*/ 822121 h 1150500"/>
              <a:gd name="connsiteX87" fmla="*/ 1132905 w 3397933"/>
              <a:gd name="connsiteY87" fmla="*/ 813732 h 1150500"/>
              <a:gd name="connsiteX88" fmla="*/ 797346 w 3397933"/>
              <a:gd name="connsiteY88" fmla="*/ 813732 h 1150500"/>
              <a:gd name="connsiteX89" fmla="*/ 772179 w 3397933"/>
              <a:gd name="connsiteY89" fmla="*/ 830510 h 1150500"/>
              <a:gd name="connsiteX90" fmla="*/ 696678 w 3397933"/>
              <a:gd name="connsiteY90" fmla="*/ 847288 h 1150500"/>
              <a:gd name="connsiteX91" fmla="*/ 570843 w 3397933"/>
              <a:gd name="connsiteY91" fmla="*/ 855677 h 1150500"/>
              <a:gd name="connsiteX92" fmla="*/ 545676 w 3397933"/>
              <a:gd name="connsiteY92" fmla="*/ 838899 h 1150500"/>
              <a:gd name="connsiteX93" fmla="*/ 512120 w 3397933"/>
              <a:gd name="connsiteY93" fmla="*/ 822121 h 1150500"/>
              <a:gd name="connsiteX94" fmla="*/ 478564 w 3397933"/>
              <a:gd name="connsiteY94" fmla="*/ 813732 h 1150500"/>
              <a:gd name="connsiteX95" fmla="*/ 445008 w 3397933"/>
              <a:gd name="connsiteY95" fmla="*/ 796954 h 1150500"/>
              <a:gd name="connsiteX96" fmla="*/ 369507 w 3397933"/>
              <a:gd name="connsiteY96" fmla="*/ 780176 h 1150500"/>
              <a:gd name="connsiteX97" fmla="*/ 335951 w 3397933"/>
              <a:gd name="connsiteY97" fmla="*/ 771787 h 1150500"/>
              <a:gd name="connsiteX98" fmla="*/ 84281 w 3397933"/>
              <a:gd name="connsiteY98" fmla="*/ 763398 h 1150500"/>
              <a:gd name="connsiteX99" fmla="*/ 25559 w 3397933"/>
              <a:gd name="connsiteY99" fmla="*/ 746620 h 1150500"/>
              <a:gd name="connsiteX100" fmla="*/ 392 w 3397933"/>
              <a:gd name="connsiteY100" fmla="*/ 721453 h 1150500"/>
              <a:gd name="connsiteX101" fmla="*/ 42337 w 3397933"/>
              <a:gd name="connsiteY101" fmla="*/ 687897 h 1150500"/>
              <a:gd name="connsiteX102" fmla="*/ 84281 w 3397933"/>
              <a:gd name="connsiteY102" fmla="*/ 671119 h 1150500"/>
              <a:gd name="connsiteX103" fmla="*/ 159782 w 3397933"/>
              <a:gd name="connsiteY103" fmla="*/ 637563 h 1150500"/>
              <a:gd name="connsiteX104" fmla="*/ 210116 w 3397933"/>
              <a:gd name="connsiteY104" fmla="*/ 595618 h 1150500"/>
              <a:gd name="connsiteX105" fmla="*/ 268839 w 3397933"/>
              <a:gd name="connsiteY105" fmla="*/ 562062 h 1150500"/>
              <a:gd name="connsiteX106" fmla="*/ 294006 w 3397933"/>
              <a:gd name="connsiteY106" fmla="*/ 536895 h 1150500"/>
              <a:gd name="connsiteX107" fmla="*/ 344340 w 3397933"/>
              <a:gd name="connsiteY107" fmla="*/ 511729 h 1150500"/>
              <a:gd name="connsiteX108" fmla="*/ 394674 w 3397933"/>
              <a:gd name="connsiteY108" fmla="*/ 478173 h 1150500"/>
              <a:gd name="connsiteX109" fmla="*/ 445008 w 3397933"/>
              <a:gd name="connsiteY109" fmla="*/ 444617 h 1150500"/>
              <a:gd name="connsiteX110" fmla="*/ 512120 w 3397933"/>
              <a:gd name="connsiteY110" fmla="*/ 436228 h 1150500"/>
              <a:gd name="connsiteX111" fmla="*/ 637955 w 3397933"/>
              <a:gd name="connsiteY111" fmla="*/ 511729 h 1150500"/>
              <a:gd name="connsiteX112" fmla="*/ 646344 w 3397933"/>
              <a:gd name="connsiteY112" fmla="*/ 545284 h 1150500"/>
              <a:gd name="connsiteX113" fmla="*/ 612788 w 3397933"/>
              <a:gd name="connsiteY113" fmla="*/ 696286 h 1150500"/>
              <a:gd name="connsiteX114" fmla="*/ 587621 w 3397933"/>
              <a:gd name="connsiteY114" fmla="*/ 704675 h 1150500"/>
              <a:gd name="connsiteX115" fmla="*/ 478564 w 3397933"/>
              <a:gd name="connsiteY115" fmla="*/ 679508 h 1150500"/>
              <a:gd name="connsiteX116" fmla="*/ 453397 w 3397933"/>
              <a:gd name="connsiteY116" fmla="*/ 671119 h 1150500"/>
              <a:gd name="connsiteX117" fmla="*/ 386285 w 3397933"/>
              <a:gd name="connsiteY117" fmla="*/ 637563 h 1150500"/>
              <a:gd name="connsiteX118" fmla="*/ 369507 w 3397933"/>
              <a:gd name="connsiteY118" fmla="*/ 662730 h 1150500"/>
              <a:gd name="connsiteX119" fmla="*/ 461786 w 3397933"/>
              <a:gd name="connsiteY119" fmla="*/ 729842 h 1150500"/>
              <a:gd name="connsiteX120" fmla="*/ 705067 w 3397933"/>
              <a:gd name="connsiteY120" fmla="*/ 713064 h 1150500"/>
              <a:gd name="connsiteX121" fmla="*/ 772179 w 3397933"/>
              <a:gd name="connsiteY121" fmla="*/ 645952 h 1150500"/>
              <a:gd name="connsiteX122" fmla="*/ 830902 w 3397933"/>
              <a:gd name="connsiteY122" fmla="*/ 570451 h 1150500"/>
              <a:gd name="connsiteX123" fmla="*/ 856069 w 3397933"/>
              <a:gd name="connsiteY123" fmla="*/ 536895 h 1150500"/>
              <a:gd name="connsiteX124" fmla="*/ 889625 w 3397933"/>
              <a:gd name="connsiteY124" fmla="*/ 520118 h 1150500"/>
              <a:gd name="connsiteX125" fmla="*/ 1216795 w 3397933"/>
              <a:gd name="connsiteY125" fmla="*/ 528506 h 1150500"/>
              <a:gd name="connsiteX126" fmla="*/ 1233573 w 3397933"/>
              <a:gd name="connsiteY126" fmla="*/ 553673 h 1150500"/>
              <a:gd name="connsiteX127" fmla="*/ 1258740 w 3397933"/>
              <a:gd name="connsiteY127" fmla="*/ 570451 h 1150500"/>
              <a:gd name="connsiteX128" fmla="*/ 1300685 w 3397933"/>
              <a:gd name="connsiteY128" fmla="*/ 629174 h 1150500"/>
              <a:gd name="connsiteX129" fmla="*/ 1334241 w 3397933"/>
              <a:gd name="connsiteY129" fmla="*/ 637563 h 1150500"/>
              <a:gd name="connsiteX130" fmla="*/ 1510410 w 3397933"/>
              <a:gd name="connsiteY130" fmla="*/ 629174 h 1150500"/>
              <a:gd name="connsiteX131" fmla="*/ 1602689 w 3397933"/>
              <a:gd name="connsiteY131" fmla="*/ 612396 h 1150500"/>
              <a:gd name="connsiteX132" fmla="*/ 1627856 w 3397933"/>
              <a:gd name="connsiteY132" fmla="*/ 604007 h 1150500"/>
              <a:gd name="connsiteX133" fmla="*/ 2122806 w 3397933"/>
              <a:gd name="connsiteY133" fmla="*/ 595618 h 1150500"/>
              <a:gd name="connsiteX134" fmla="*/ 2147973 w 3397933"/>
              <a:gd name="connsiteY134" fmla="*/ 587229 h 1150500"/>
              <a:gd name="connsiteX135" fmla="*/ 2223474 w 3397933"/>
              <a:gd name="connsiteY135" fmla="*/ 528506 h 1150500"/>
              <a:gd name="connsiteX136" fmla="*/ 2248641 w 3397933"/>
              <a:gd name="connsiteY136" fmla="*/ 520118 h 1150500"/>
              <a:gd name="connsiteX137" fmla="*/ 2290586 w 3397933"/>
              <a:gd name="connsiteY137" fmla="*/ 486562 h 1150500"/>
              <a:gd name="connsiteX138" fmla="*/ 2340920 w 3397933"/>
              <a:gd name="connsiteY138" fmla="*/ 444617 h 1150500"/>
              <a:gd name="connsiteX139" fmla="*/ 2399643 w 3397933"/>
              <a:gd name="connsiteY139" fmla="*/ 411061 h 1150500"/>
              <a:gd name="connsiteX140" fmla="*/ 2483533 w 3397933"/>
              <a:gd name="connsiteY140" fmla="*/ 377505 h 1150500"/>
              <a:gd name="connsiteX141" fmla="*/ 2525478 w 3397933"/>
              <a:gd name="connsiteY141" fmla="*/ 360727 h 1150500"/>
              <a:gd name="connsiteX142" fmla="*/ 2676480 w 3397933"/>
              <a:gd name="connsiteY142" fmla="*/ 335560 h 1150500"/>
              <a:gd name="connsiteX143" fmla="*/ 2944927 w 3397933"/>
              <a:gd name="connsiteY143" fmla="*/ 310393 h 1150500"/>
              <a:gd name="connsiteX144" fmla="*/ 2978483 w 3397933"/>
              <a:gd name="connsiteY144" fmla="*/ 293615 h 1150500"/>
              <a:gd name="connsiteX145" fmla="*/ 3104318 w 3397933"/>
              <a:gd name="connsiteY145" fmla="*/ 302004 h 1150500"/>
              <a:gd name="connsiteX146" fmla="*/ 3087540 w 3397933"/>
              <a:gd name="connsiteY146" fmla="*/ 335560 h 1150500"/>
              <a:gd name="connsiteX147" fmla="*/ 3070762 w 3397933"/>
              <a:gd name="connsiteY147" fmla="*/ 377505 h 1150500"/>
              <a:gd name="connsiteX148" fmla="*/ 3020428 w 3397933"/>
              <a:gd name="connsiteY148" fmla="*/ 419450 h 1150500"/>
              <a:gd name="connsiteX149" fmla="*/ 2936538 w 3397933"/>
              <a:gd name="connsiteY149" fmla="*/ 494951 h 1150500"/>
              <a:gd name="connsiteX150" fmla="*/ 2894593 w 3397933"/>
              <a:gd name="connsiteY150" fmla="*/ 511729 h 1150500"/>
              <a:gd name="connsiteX151" fmla="*/ 2835870 w 3397933"/>
              <a:gd name="connsiteY151" fmla="*/ 536895 h 1150500"/>
              <a:gd name="connsiteX152" fmla="*/ 2768759 w 3397933"/>
              <a:gd name="connsiteY152" fmla="*/ 562062 h 1150500"/>
              <a:gd name="connsiteX153" fmla="*/ 2710036 w 3397933"/>
              <a:gd name="connsiteY153" fmla="*/ 620785 h 1150500"/>
              <a:gd name="connsiteX154" fmla="*/ 2684869 w 3397933"/>
              <a:gd name="connsiteY154" fmla="*/ 645952 h 1150500"/>
              <a:gd name="connsiteX155" fmla="*/ 2676480 w 3397933"/>
              <a:gd name="connsiteY155" fmla="*/ 679508 h 1150500"/>
              <a:gd name="connsiteX156" fmla="*/ 2659702 w 3397933"/>
              <a:gd name="connsiteY156" fmla="*/ 721453 h 1150500"/>
              <a:gd name="connsiteX157" fmla="*/ 2668091 w 3397933"/>
              <a:gd name="connsiteY157" fmla="*/ 830510 h 1150500"/>
              <a:gd name="connsiteX158" fmla="*/ 2693258 w 3397933"/>
              <a:gd name="connsiteY158" fmla="*/ 838899 h 1150500"/>
              <a:gd name="connsiteX159" fmla="*/ 2751981 w 3397933"/>
              <a:gd name="connsiteY159" fmla="*/ 880844 h 1150500"/>
              <a:gd name="connsiteX160" fmla="*/ 2810704 w 3397933"/>
              <a:gd name="connsiteY160" fmla="*/ 906011 h 1150500"/>
              <a:gd name="connsiteX161" fmla="*/ 2844259 w 3397933"/>
              <a:gd name="connsiteY161" fmla="*/ 897622 h 1150500"/>
              <a:gd name="connsiteX162" fmla="*/ 2902982 w 3397933"/>
              <a:gd name="connsiteY162" fmla="*/ 855677 h 1150500"/>
              <a:gd name="connsiteX163" fmla="*/ 2995261 w 3397933"/>
              <a:gd name="connsiteY163" fmla="*/ 864066 h 1150500"/>
              <a:gd name="connsiteX164" fmla="*/ 3045595 w 3397933"/>
              <a:gd name="connsiteY164" fmla="*/ 914400 h 1150500"/>
              <a:gd name="connsiteX165" fmla="*/ 3095929 w 3397933"/>
              <a:gd name="connsiteY165" fmla="*/ 964734 h 1150500"/>
              <a:gd name="connsiteX166" fmla="*/ 3213375 w 3397933"/>
              <a:gd name="connsiteY166" fmla="*/ 956345 h 1150500"/>
              <a:gd name="connsiteX167" fmla="*/ 3230153 w 3397933"/>
              <a:gd name="connsiteY167" fmla="*/ 931178 h 1150500"/>
              <a:gd name="connsiteX168" fmla="*/ 3263709 w 3397933"/>
              <a:gd name="connsiteY168" fmla="*/ 906011 h 1150500"/>
              <a:gd name="connsiteX169" fmla="*/ 3255320 w 3397933"/>
              <a:gd name="connsiteY169" fmla="*/ 788565 h 1150500"/>
              <a:gd name="connsiteX170" fmla="*/ 3238542 w 3397933"/>
              <a:gd name="connsiteY170" fmla="*/ 763398 h 1150500"/>
              <a:gd name="connsiteX171" fmla="*/ 3196597 w 3397933"/>
              <a:gd name="connsiteY171" fmla="*/ 704675 h 1150500"/>
              <a:gd name="connsiteX172" fmla="*/ 3179819 w 3397933"/>
              <a:gd name="connsiteY172" fmla="*/ 645952 h 1150500"/>
              <a:gd name="connsiteX173" fmla="*/ 3188208 w 3397933"/>
              <a:gd name="connsiteY173" fmla="*/ 469784 h 1150500"/>
              <a:gd name="connsiteX174" fmla="*/ 3179819 w 3397933"/>
              <a:gd name="connsiteY174" fmla="*/ 335560 h 1150500"/>
              <a:gd name="connsiteX175" fmla="*/ 3137874 w 3397933"/>
              <a:gd name="connsiteY175" fmla="*/ 293615 h 1150500"/>
              <a:gd name="connsiteX176" fmla="*/ 3112707 w 3397933"/>
              <a:gd name="connsiteY176" fmla="*/ 260059 h 1150500"/>
              <a:gd name="connsiteX177" fmla="*/ 2835870 w 3397933"/>
              <a:gd name="connsiteY177" fmla="*/ 276837 h 1150500"/>
              <a:gd name="connsiteX178" fmla="*/ 2810704 w 3397933"/>
              <a:gd name="connsiteY178" fmla="*/ 285226 h 1150500"/>
              <a:gd name="connsiteX179" fmla="*/ 2777148 w 3397933"/>
              <a:gd name="connsiteY179" fmla="*/ 310393 h 1150500"/>
              <a:gd name="connsiteX180" fmla="*/ 2743592 w 3397933"/>
              <a:gd name="connsiteY180" fmla="*/ 318782 h 1150500"/>
              <a:gd name="connsiteX181" fmla="*/ 2710036 w 3397933"/>
              <a:gd name="connsiteY181" fmla="*/ 343949 h 115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Lst>
            <a:rect l="l" t="t" r="r" b="b"/>
            <a:pathLst>
              <a:path w="3397933" h="1150500">
                <a:moveTo>
                  <a:pt x="25559" y="612396"/>
                </a:moveTo>
                <a:cubicBezTo>
                  <a:pt x="42337" y="601211"/>
                  <a:pt x="57857" y="587858"/>
                  <a:pt x="75893" y="578840"/>
                </a:cubicBezTo>
                <a:cubicBezTo>
                  <a:pt x="91711" y="570931"/>
                  <a:pt x="111511" y="571872"/>
                  <a:pt x="126226" y="562062"/>
                </a:cubicBezTo>
                <a:cubicBezTo>
                  <a:pt x="158751" y="540379"/>
                  <a:pt x="141828" y="548472"/>
                  <a:pt x="176560" y="536895"/>
                </a:cubicBezTo>
                <a:cubicBezTo>
                  <a:pt x="187745" y="528506"/>
                  <a:pt x="198483" y="519484"/>
                  <a:pt x="210116" y="511729"/>
                </a:cubicBezTo>
                <a:cubicBezTo>
                  <a:pt x="232066" y="497096"/>
                  <a:pt x="256124" y="485612"/>
                  <a:pt x="277228" y="469784"/>
                </a:cubicBezTo>
                <a:cubicBezTo>
                  <a:pt x="288413" y="461395"/>
                  <a:pt x="298928" y="452027"/>
                  <a:pt x="310784" y="444617"/>
                </a:cubicBezTo>
                <a:cubicBezTo>
                  <a:pt x="321389" y="437989"/>
                  <a:pt x="333735" y="434467"/>
                  <a:pt x="344340" y="427839"/>
                </a:cubicBezTo>
                <a:cubicBezTo>
                  <a:pt x="356196" y="420429"/>
                  <a:pt x="365119" y="408350"/>
                  <a:pt x="377896" y="402672"/>
                </a:cubicBezTo>
                <a:cubicBezTo>
                  <a:pt x="390926" y="396881"/>
                  <a:pt x="406008" y="397741"/>
                  <a:pt x="419841" y="394283"/>
                </a:cubicBezTo>
                <a:cubicBezTo>
                  <a:pt x="428420" y="392138"/>
                  <a:pt x="436619" y="388690"/>
                  <a:pt x="445008" y="385894"/>
                </a:cubicBezTo>
                <a:cubicBezTo>
                  <a:pt x="456193" y="377505"/>
                  <a:pt x="466058" y="366980"/>
                  <a:pt x="478564" y="360727"/>
                </a:cubicBezTo>
                <a:cubicBezTo>
                  <a:pt x="488876" y="355571"/>
                  <a:pt x="501034" y="355505"/>
                  <a:pt x="512120" y="352338"/>
                </a:cubicBezTo>
                <a:cubicBezTo>
                  <a:pt x="520623" y="349909"/>
                  <a:pt x="528898" y="346745"/>
                  <a:pt x="537287" y="343949"/>
                </a:cubicBezTo>
                <a:cubicBezTo>
                  <a:pt x="545676" y="335560"/>
                  <a:pt x="552583" y="325363"/>
                  <a:pt x="562454" y="318782"/>
                </a:cubicBezTo>
                <a:cubicBezTo>
                  <a:pt x="569812" y="313877"/>
                  <a:pt x="579493" y="313876"/>
                  <a:pt x="587621" y="310393"/>
                </a:cubicBezTo>
                <a:cubicBezTo>
                  <a:pt x="599115" y="305467"/>
                  <a:pt x="609992" y="299208"/>
                  <a:pt x="621177" y="293615"/>
                </a:cubicBezTo>
                <a:cubicBezTo>
                  <a:pt x="626770" y="285226"/>
                  <a:pt x="628390" y="271636"/>
                  <a:pt x="637955" y="268448"/>
                </a:cubicBezTo>
                <a:cubicBezTo>
                  <a:pt x="664616" y="259561"/>
                  <a:pt x="693742" y="260059"/>
                  <a:pt x="721845" y="260059"/>
                </a:cubicBezTo>
                <a:cubicBezTo>
                  <a:pt x="808576" y="260059"/>
                  <a:pt x="895218" y="265652"/>
                  <a:pt x="981904" y="268448"/>
                </a:cubicBezTo>
                <a:cubicBezTo>
                  <a:pt x="1039595" y="306909"/>
                  <a:pt x="1013107" y="295627"/>
                  <a:pt x="1057404" y="310393"/>
                </a:cubicBezTo>
                <a:cubicBezTo>
                  <a:pt x="1065793" y="318782"/>
                  <a:pt x="1072200" y="329798"/>
                  <a:pt x="1082571" y="335560"/>
                </a:cubicBezTo>
                <a:cubicBezTo>
                  <a:pt x="1099282" y="344844"/>
                  <a:pt x="1144798" y="355311"/>
                  <a:pt x="1166461" y="360727"/>
                </a:cubicBezTo>
                <a:cubicBezTo>
                  <a:pt x="1311870" y="357931"/>
                  <a:pt x="1457461" y="360118"/>
                  <a:pt x="1602689" y="352338"/>
                </a:cubicBezTo>
                <a:cubicBezTo>
                  <a:pt x="1615177" y="351669"/>
                  <a:pt x="1623941" y="337797"/>
                  <a:pt x="1636245" y="335560"/>
                </a:cubicBezTo>
                <a:cubicBezTo>
                  <a:pt x="1686072" y="326501"/>
                  <a:pt x="1736913" y="324375"/>
                  <a:pt x="1787247" y="318782"/>
                </a:cubicBezTo>
                <a:cubicBezTo>
                  <a:pt x="1795636" y="315986"/>
                  <a:pt x="1804505" y="314348"/>
                  <a:pt x="1812414" y="310393"/>
                </a:cubicBezTo>
                <a:cubicBezTo>
                  <a:pt x="1821432" y="305884"/>
                  <a:pt x="1827652" y="295367"/>
                  <a:pt x="1837581" y="293615"/>
                </a:cubicBezTo>
                <a:cubicBezTo>
                  <a:pt x="1876232" y="286794"/>
                  <a:pt x="1915878" y="288022"/>
                  <a:pt x="1955026" y="285226"/>
                </a:cubicBezTo>
                <a:cubicBezTo>
                  <a:pt x="1971804" y="282430"/>
                  <a:pt x="1988950" y="281312"/>
                  <a:pt x="2005360" y="276837"/>
                </a:cubicBezTo>
                <a:cubicBezTo>
                  <a:pt x="2019888" y="272875"/>
                  <a:pt x="2032581" y="263214"/>
                  <a:pt x="2047305" y="260059"/>
                </a:cubicBezTo>
                <a:cubicBezTo>
                  <a:pt x="2072065" y="254753"/>
                  <a:pt x="2097658" y="254629"/>
                  <a:pt x="2122806" y="251670"/>
                </a:cubicBezTo>
                <a:cubicBezTo>
                  <a:pt x="2145196" y="249036"/>
                  <a:pt x="2167445" y="245079"/>
                  <a:pt x="2189918" y="243281"/>
                </a:cubicBezTo>
                <a:cubicBezTo>
                  <a:pt x="2237386" y="239484"/>
                  <a:pt x="2285017" y="238060"/>
                  <a:pt x="2332531" y="234892"/>
                </a:cubicBezTo>
                <a:cubicBezTo>
                  <a:pt x="2368910" y="232467"/>
                  <a:pt x="2405236" y="229299"/>
                  <a:pt x="2441588" y="226503"/>
                </a:cubicBezTo>
                <a:cubicBezTo>
                  <a:pt x="2468187" y="208771"/>
                  <a:pt x="2473970" y="202419"/>
                  <a:pt x="2508700" y="192947"/>
                </a:cubicBezTo>
                <a:cubicBezTo>
                  <a:pt x="2525110" y="188472"/>
                  <a:pt x="2542256" y="187354"/>
                  <a:pt x="2559034" y="184558"/>
                </a:cubicBezTo>
                <a:cubicBezTo>
                  <a:pt x="2616219" y="146435"/>
                  <a:pt x="2544116" y="189531"/>
                  <a:pt x="2634535" y="159391"/>
                </a:cubicBezTo>
                <a:cubicBezTo>
                  <a:pt x="2644100" y="156203"/>
                  <a:pt x="2650948" y="147615"/>
                  <a:pt x="2659702" y="142613"/>
                </a:cubicBezTo>
                <a:cubicBezTo>
                  <a:pt x="2670560" y="136408"/>
                  <a:pt x="2682400" y="132040"/>
                  <a:pt x="2693258" y="125835"/>
                </a:cubicBezTo>
                <a:cubicBezTo>
                  <a:pt x="2738792" y="99815"/>
                  <a:pt x="2697450" y="116049"/>
                  <a:pt x="2743592" y="100668"/>
                </a:cubicBezTo>
                <a:cubicBezTo>
                  <a:pt x="2808810" y="35450"/>
                  <a:pt x="2716441" y="120316"/>
                  <a:pt x="2819093" y="58723"/>
                </a:cubicBezTo>
                <a:cubicBezTo>
                  <a:pt x="2833074" y="50334"/>
                  <a:pt x="2845453" y="38351"/>
                  <a:pt x="2861037" y="33556"/>
                </a:cubicBezTo>
                <a:cubicBezTo>
                  <a:pt x="2882585" y="26926"/>
                  <a:pt x="2905911" y="28873"/>
                  <a:pt x="2928149" y="25167"/>
                </a:cubicBezTo>
                <a:cubicBezTo>
                  <a:pt x="2939522" y="23272"/>
                  <a:pt x="2950317" y="18576"/>
                  <a:pt x="2961705" y="16778"/>
                </a:cubicBezTo>
                <a:cubicBezTo>
                  <a:pt x="3003503" y="10178"/>
                  <a:pt x="3045595" y="5593"/>
                  <a:pt x="3087540" y="0"/>
                </a:cubicBezTo>
                <a:cubicBezTo>
                  <a:pt x="3154652" y="5593"/>
                  <a:pt x="3221943" y="9341"/>
                  <a:pt x="3288876" y="16778"/>
                </a:cubicBezTo>
                <a:cubicBezTo>
                  <a:pt x="3297665" y="17755"/>
                  <a:pt x="3306365" y="20780"/>
                  <a:pt x="3314043" y="25167"/>
                </a:cubicBezTo>
                <a:cubicBezTo>
                  <a:pt x="3326182" y="32104"/>
                  <a:pt x="3336414" y="41945"/>
                  <a:pt x="3347599" y="50334"/>
                </a:cubicBezTo>
                <a:cubicBezTo>
                  <a:pt x="3365598" y="104330"/>
                  <a:pt x="3348567" y="47755"/>
                  <a:pt x="3364377" y="142613"/>
                </a:cubicBezTo>
                <a:cubicBezTo>
                  <a:pt x="3366272" y="153986"/>
                  <a:pt x="3366371" y="166576"/>
                  <a:pt x="3372766" y="176169"/>
                </a:cubicBezTo>
                <a:cubicBezTo>
                  <a:pt x="3378359" y="184558"/>
                  <a:pt x="3389544" y="187354"/>
                  <a:pt x="3397933" y="192947"/>
                </a:cubicBezTo>
                <a:cubicBezTo>
                  <a:pt x="3395137" y="279633"/>
                  <a:pt x="3394637" y="366424"/>
                  <a:pt x="3389544" y="453006"/>
                </a:cubicBezTo>
                <a:cubicBezTo>
                  <a:pt x="3389025" y="461834"/>
                  <a:pt x="3385542" y="470495"/>
                  <a:pt x="3381155" y="478173"/>
                </a:cubicBezTo>
                <a:cubicBezTo>
                  <a:pt x="3367148" y="502686"/>
                  <a:pt x="3355212" y="516311"/>
                  <a:pt x="3330821" y="528506"/>
                </a:cubicBezTo>
                <a:cubicBezTo>
                  <a:pt x="3322912" y="532460"/>
                  <a:pt x="3314486" y="536453"/>
                  <a:pt x="3305654" y="536895"/>
                </a:cubicBezTo>
                <a:cubicBezTo>
                  <a:pt x="3202281" y="542064"/>
                  <a:pt x="3098725" y="542488"/>
                  <a:pt x="2995261" y="545284"/>
                </a:cubicBezTo>
                <a:cubicBezTo>
                  <a:pt x="2959099" y="653771"/>
                  <a:pt x="2981155" y="577935"/>
                  <a:pt x="2995261" y="838899"/>
                </a:cubicBezTo>
                <a:cubicBezTo>
                  <a:pt x="2997395" y="878382"/>
                  <a:pt x="3001562" y="877712"/>
                  <a:pt x="3020428" y="906011"/>
                </a:cubicBezTo>
                <a:cubicBezTo>
                  <a:pt x="3015601" y="997715"/>
                  <a:pt x="3039799" y="1054420"/>
                  <a:pt x="2978483" y="1115736"/>
                </a:cubicBezTo>
                <a:cubicBezTo>
                  <a:pt x="2970094" y="1124125"/>
                  <a:pt x="2963927" y="1135597"/>
                  <a:pt x="2953316" y="1140903"/>
                </a:cubicBezTo>
                <a:cubicBezTo>
                  <a:pt x="2940563" y="1147280"/>
                  <a:pt x="2925353" y="1146496"/>
                  <a:pt x="2911371" y="1149292"/>
                </a:cubicBezTo>
                <a:cubicBezTo>
                  <a:pt x="2714654" y="1137720"/>
                  <a:pt x="2812960" y="1175194"/>
                  <a:pt x="2743592" y="1115736"/>
                </a:cubicBezTo>
                <a:cubicBezTo>
                  <a:pt x="2732976" y="1106637"/>
                  <a:pt x="2719923" y="1100456"/>
                  <a:pt x="2710036" y="1090569"/>
                </a:cubicBezTo>
                <a:cubicBezTo>
                  <a:pt x="2700149" y="1080682"/>
                  <a:pt x="2695319" y="1066302"/>
                  <a:pt x="2684869" y="1057013"/>
                </a:cubicBezTo>
                <a:cubicBezTo>
                  <a:pt x="2669798" y="1043616"/>
                  <a:pt x="2634535" y="1023457"/>
                  <a:pt x="2634535" y="1023457"/>
                </a:cubicBezTo>
                <a:cubicBezTo>
                  <a:pt x="2595386" y="964734"/>
                  <a:pt x="2617757" y="984308"/>
                  <a:pt x="2575812" y="956345"/>
                </a:cubicBezTo>
                <a:cubicBezTo>
                  <a:pt x="2570219" y="947956"/>
                  <a:pt x="2562574" y="940618"/>
                  <a:pt x="2559034" y="931178"/>
                </a:cubicBezTo>
                <a:cubicBezTo>
                  <a:pt x="2554027" y="917827"/>
                  <a:pt x="2557719" y="901613"/>
                  <a:pt x="2550645" y="889233"/>
                </a:cubicBezTo>
                <a:cubicBezTo>
                  <a:pt x="2545643" y="880479"/>
                  <a:pt x="2532607" y="879584"/>
                  <a:pt x="2525478" y="872455"/>
                </a:cubicBezTo>
                <a:cubicBezTo>
                  <a:pt x="2515591" y="862568"/>
                  <a:pt x="2510761" y="848188"/>
                  <a:pt x="2500311" y="838899"/>
                </a:cubicBezTo>
                <a:cubicBezTo>
                  <a:pt x="2485240" y="825502"/>
                  <a:pt x="2469540" y="810234"/>
                  <a:pt x="2449977" y="805343"/>
                </a:cubicBezTo>
                <a:cubicBezTo>
                  <a:pt x="2407842" y="794809"/>
                  <a:pt x="2427359" y="800600"/>
                  <a:pt x="2391254" y="788565"/>
                </a:cubicBezTo>
                <a:lnTo>
                  <a:pt x="1996971" y="796954"/>
                </a:lnTo>
                <a:cubicBezTo>
                  <a:pt x="1988135" y="797307"/>
                  <a:pt x="1980057" y="802169"/>
                  <a:pt x="1971804" y="805343"/>
                </a:cubicBezTo>
                <a:cubicBezTo>
                  <a:pt x="1943694" y="816155"/>
                  <a:pt x="1887915" y="838899"/>
                  <a:pt x="1887915" y="838899"/>
                </a:cubicBezTo>
                <a:cubicBezTo>
                  <a:pt x="1879526" y="847288"/>
                  <a:pt x="1873049" y="858180"/>
                  <a:pt x="1862748" y="864066"/>
                </a:cubicBezTo>
                <a:cubicBezTo>
                  <a:pt x="1852738" y="869786"/>
                  <a:pt x="1839987" y="868407"/>
                  <a:pt x="1829192" y="872455"/>
                </a:cubicBezTo>
                <a:cubicBezTo>
                  <a:pt x="1817483" y="876846"/>
                  <a:pt x="1807247" y="884589"/>
                  <a:pt x="1795636" y="889233"/>
                </a:cubicBezTo>
                <a:cubicBezTo>
                  <a:pt x="1779215" y="895801"/>
                  <a:pt x="1760017" y="896201"/>
                  <a:pt x="1745302" y="906011"/>
                </a:cubicBezTo>
                <a:cubicBezTo>
                  <a:pt x="1736913" y="911604"/>
                  <a:pt x="1729153" y="918280"/>
                  <a:pt x="1720135" y="922789"/>
                </a:cubicBezTo>
                <a:cubicBezTo>
                  <a:pt x="1708100" y="928806"/>
                  <a:pt x="1672163" y="936879"/>
                  <a:pt x="1661412" y="939567"/>
                </a:cubicBezTo>
                <a:cubicBezTo>
                  <a:pt x="1591504" y="936771"/>
                  <a:pt x="1520862" y="941659"/>
                  <a:pt x="1451687" y="931178"/>
                </a:cubicBezTo>
                <a:cubicBezTo>
                  <a:pt x="1426958" y="927431"/>
                  <a:pt x="1406946" y="908807"/>
                  <a:pt x="1384575" y="897622"/>
                </a:cubicBezTo>
                <a:cubicBezTo>
                  <a:pt x="1338266" y="874467"/>
                  <a:pt x="1363282" y="883297"/>
                  <a:pt x="1309074" y="872455"/>
                </a:cubicBezTo>
                <a:cubicBezTo>
                  <a:pt x="1252113" y="834481"/>
                  <a:pt x="1322523" y="877346"/>
                  <a:pt x="1216795" y="838899"/>
                </a:cubicBezTo>
                <a:cubicBezTo>
                  <a:pt x="1207320" y="835453"/>
                  <a:pt x="1201285" y="825018"/>
                  <a:pt x="1191628" y="822121"/>
                </a:cubicBezTo>
                <a:cubicBezTo>
                  <a:pt x="1172689" y="816439"/>
                  <a:pt x="1152479" y="816528"/>
                  <a:pt x="1132905" y="813732"/>
                </a:cubicBezTo>
                <a:cubicBezTo>
                  <a:pt x="1012752" y="773681"/>
                  <a:pt x="1079073" y="792602"/>
                  <a:pt x="797346" y="813732"/>
                </a:cubicBezTo>
                <a:cubicBezTo>
                  <a:pt x="787292" y="814486"/>
                  <a:pt x="781197" y="826001"/>
                  <a:pt x="772179" y="830510"/>
                </a:cubicBezTo>
                <a:cubicBezTo>
                  <a:pt x="751527" y="840836"/>
                  <a:pt x="716010" y="844066"/>
                  <a:pt x="696678" y="847288"/>
                </a:cubicBezTo>
                <a:cubicBezTo>
                  <a:pt x="642821" y="874217"/>
                  <a:pt x="657486" y="874243"/>
                  <a:pt x="570843" y="855677"/>
                </a:cubicBezTo>
                <a:cubicBezTo>
                  <a:pt x="560984" y="853564"/>
                  <a:pt x="554430" y="843901"/>
                  <a:pt x="545676" y="838899"/>
                </a:cubicBezTo>
                <a:cubicBezTo>
                  <a:pt x="534818" y="832694"/>
                  <a:pt x="523829" y="826512"/>
                  <a:pt x="512120" y="822121"/>
                </a:cubicBezTo>
                <a:cubicBezTo>
                  <a:pt x="501325" y="818073"/>
                  <a:pt x="489359" y="817780"/>
                  <a:pt x="478564" y="813732"/>
                </a:cubicBezTo>
                <a:cubicBezTo>
                  <a:pt x="466855" y="809341"/>
                  <a:pt x="456502" y="801880"/>
                  <a:pt x="445008" y="796954"/>
                </a:cubicBezTo>
                <a:cubicBezTo>
                  <a:pt x="416437" y="784709"/>
                  <a:pt x="404072" y="787089"/>
                  <a:pt x="369507" y="780176"/>
                </a:cubicBezTo>
                <a:cubicBezTo>
                  <a:pt x="358201" y="777915"/>
                  <a:pt x="347461" y="772464"/>
                  <a:pt x="335951" y="771787"/>
                </a:cubicBezTo>
                <a:cubicBezTo>
                  <a:pt x="252159" y="766858"/>
                  <a:pt x="168171" y="766194"/>
                  <a:pt x="84281" y="763398"/>
                </a:cubicBezTo>
                <a:cubicBezTo>
                  <a:pt x="64707" y="757805"/>
                  <a:pt x="43767" y="755724"/>
                  <a:pt x="25559" y="746620"/>
                </a:cubicBezTo>
                <a:cubicBezTo>
                  <a:pt x="14948" y="741314"/>
                  <a:pt x="-2867" y="732860"/>
                  <a:pt x="392" y="721453"/>
                </a:cubicBezTo>
                <a:cubicBezTo>
                  <a:pt x="5311" y="704237"/>
                  <a:pt x="26983" y="697109"/>
                  <a:pt x="42337" y="687897"/>
                </a:cubicBezTo>
                <a:cubicBezTo>
                  <a:pt x="55249" y="680149"/>
                  <a:pt x="70812" y="677853"/>
                  <a:pt x="84281" y="671119"/>
                </a:cubicBezTo>
                <a:cubicBezTo>
                  <a:pt x="156843" y="634837"/>
                  <a:pt x="95749" y="653571"/>
                  <a:pt x="159782" y="637563"/>
                </a:cubicBezTo>
                <a:cubicBezTo>
                  <a:pt x="222267" y="595906"/>
                  <a:pt x="145523" y="649445"/>
                  <a:pt x="210116" y="595618"/>
                </a:cubicBezTo>
                <a:cubicBezTo>
                  <a:pt x="257671" y="555989"/>
                  <a:pt x="211403" y="603088"/>
                  <a:pt x="268839" y="562062"/>
                </a:cubicBezTo>
                <a:cubicBezTo>
                  <a:pt x="278493" y="555166"/>
                  <a:pt x="284135" y="543476"/>
                  <a:pt x="294006" y="536895"/>
                </a:cubicBezTo>
                <a:cubicBezTo>
                  <a:pt x="369676" y="486448"/>
                  <a:pt x="265139" y="577728"/>
                  <a:pt x="344340" y="511729"/>
                </a:cubicBezTo>
                <a:cubicBezTo>
                  <a:pt x="433710" y="437256"/>
                  <a:pt x="315058" y="522404"/>
                  <a:pt x="394674" y="478173"/>
                </a:cubicBezTo>
                <a:cubicBezTo>
                  <a:pt x="412301" y="468380"/>
                  <a:pt x="424999" y="447118"/>
                  <a:pt x="445008" y="444617"/>
                </a:cubicBezTo>
                <a:lnTo>
                  <a:pt x="512120" y="436228"/>
                </a:lnTo>
                <a:cubicBezTo>
                  <a:pt x="659840" y="446779"/>
                  <a:pt x="620225" y="405352"/>
                  <a:pt x="637955" y="511729"/>
                </a:cubicBezTo>
                <a:cubicBezTo>
                  <a:pt x="639850" y="523101"/>
                  <a:pt x="643548" y="534099"/>
                  <a:pt x="646344" y="545284"/>
                </a:cubicBezTo>
                <a:cubicBezTo>
                  <a:pt x="641689" y="615106"/>
                  <a:pt x="666404" y="660542"/>
                  <a:pt x="612788" y="696286"/>
                </a:cubicBezTo>
                <a:cubicBezTo>
                  <a:pt x="605430" y="701191"/>
                  <a:pt x="596010" y="701879"/>
                  <a:pt x="587621" y="704675"/>
                </a:cubicBezTo>
                <a:cubicBezTo>
                  <a:pt x="511390" y="693785"/>
                  <a:pt x="547656" y="702539"/>
                  <a:pt x="478564" y="679508"/>
                </a:cubicBezTo>
                <a:cubicBezTo>
                  <a:pt x="470175" y="676712"/>
                  <a:pt x="460755" y="676024"/>
                  <a:pt x="453397" y="671119"/>
                </a:cubicBezTo>
                <a:cubicBezTo>
                  <a:pt x="415700" y="645988"/>
                  <a:pt x="437591" y="658085"/>
                  <a:pt x="386285" y="637563"/>
                </a:cubicBezTo>
                <a:cubicBezTo>
                  <a:pt x="380692" y="645952"/>
                  <a:pt x="370510" y="652698"/>
                  <a:pt x="369507" y="662730"/>
                </a:cubicBezTo>
                <a:cubicBezTo>
                  <a:pt x="361061" y="747192"/>
                  <a:pt x="387797" y="722443"/>
                  <a:pt x="461786" y="729842"/>
                </a:cubicBezTo>
                <a:cubicBezTo>
                  <a:pt x="542880" y="724249"/>
                  <a:pt x="626596" y="734272"/>
                  <a:pt x="705067" y="713064"/>
                </a:cubicBezTo>
                <a:cubicBezTo>
                  <a:pt x="735608" y="704810"/>
                  <a:pt x="749808" y="668323"/>
                  <a:pt x="772179" y="645952"/>
                </a:cubicBezTo>
                <a:cubicBezTo>
                  <a:pt x="823412" y="594719"/>
                  <a:pt x="770697" y="650725"/>
                  <a:pt x="830902" y="570451"/>
                </a:cubicBezTo>
                <a:cubicBezTo>
                  <a:pt x="839291" y="559266"/>
                  <a:pt x="845453" y="545994"/>
                  <a:pt x="856069" y="536895"/>
                </a:cubicBezTo>
                <a:cubicBezTo>
                  <a:pt x="865564" y="528757"/>
                  <a:pt x="878440" y="525710"/>
                  <a:pt x="889625" y="520118"/>
                </a:cubicBezTo>
                <a:cubicBezTo>
                  <a:pt x="998682" y="522914"/>
                  <a:pt x="1108218" y="517913"/>
                  <a:pt x="1216795" y="528506"/>
                </a:cubicBezTo>
                <a:cubicBezTo>
                  <a:pt x="1226830" y="529485"/>
                  <a:pt x="1226444" y="546544"/>
                  <a:pt x="1233573" y="553673"/>
                </a:cubicBezTo>
                <a:cubicBezTo>
                  <a:pt x="1240702" y="560802"/>
                  <a:pt x="1250351" y="564858"/>
                  <a:pt x="1258740" y="570451"/>
                </a:cubicBezTo>
                <a:cubicBezTo>
                  <a:pt x="1270069" y="593109"/>
                  <a:pt x="1276878" y="615570"/>
                  <a:pt x="1300685" y="629174"/>
                </a:cubicBezTo>
                <a:cubicBezTo>
                  <a:pt x="1310695" y="634894"/>
                  <a:pt x="1323056" y="634767"/>
                  <a:pt x="1334241" y="637563"/>
                </a:cubicBezTo>
                <a:cubicBezTo>
                  <a:pt x="1392964" y="634767"/>
                  <a:pt x="1451877" y="634661"/>
                  <a:pt x="1510410" y="629174"/>
                </a:cubicBezTo>
                <a:cubicBezTo>
                  <a:pt x="1541537" y="626256"/>
                  <a:pt x="1572119" y="618947"/>
                  <a:pt x="1602689" y="612396"/>
                </a:cubicBezTo>
                <a:cubicBezTo>
                  <a:pt x="1611335" y="610543"/>
                  <a:pt x="1619018" y="604292"/>
                  <a:pt x="1627856" y="604007"/>
                </a:cubicBezTo>
                <a:cubicBezTo>
                  <a:pt x="1792777" y="598687"/>
                  <a:pt x="1957823" y="598414"/>
                  <a:pt x="2122806" y="595618"/>
                </a:cubicBezTo>
                <a:cubicBezTo>
                  <a:pt x="2131195" y="592822"/>
                  <a:pt x="2140615" y="592134"/>
                  <a:pt x="2147973" y="587229"/>
                </a:cubicBezTo>
                <a:cubicBezTo>
                  <a:pt x="2174501" y="569543"/>
                  <a:pt x="2193227" y="538587"/>
                  <a:pt x="2223474" y="528506"/>
                </a:cubicBezTo>
                <a:lnTo>
                  <a:pt x="2248641" y="520118"/>
                </a:lnTo>
                <a:cubicBezTo>
                  <a:pt x="2300024" y="443043"/>
                  <a:pt x="2229805" y="537213"/>
                  <a:pt x="2290586" y="486562"/>
                </a:cubicBezTo>
                <a:cubicBezTo>
                  <a:pt x="2351531" y="435774"/>
                  <a:pt x="2283216" y="463852"/>
                  <a:pt x="2340920" y="444617"/>
                </a:cubicBezTo>
                <a:cubicBezTo>
                  <a:pt x="2409019" y="376518"/>
                  <a:pt x="2320778" y="456127"/>
                  <a:pt x="2399643" y="411061"/>
                </a:cubicBezTo>
                <a:cubicBezTo>
                  <a:pt x="2477940" y="366320"/>
                  <a:pt x="2347818" y="396893"/>
                  <a:pt x="2483533" y="377505"/>
                </a:cubicBezTo>
                <a:cubicBezTo>
                  <a:pt x="2497515" y="371912"/>
                  <a:pt x="2510999" y="364864"/>
                  <a:pt x="2525478" y="360727"/>
                </a:cubicBezTo>
                <a:cubicBezTo>
                  <a:pt x="2589254" y="342505"/>
                  <a:pt x="2611150" y="342819"/>
                  <a:pt x="2676480" y="335560"/>
                </a:cubicBezTo>
                <a:cubicBezTo>
                  <a:pt x="2801699" y="304255"/>
                  <a:pt x="2592939" y="354392"/>
                  <a:pt x="2944927" y="310393"/>
                </a:cubicBezTo>
                <a:cubicBezTo>
                  <a:pt x="2957336" y="308842"/>
                  <a:pt x="2967298" y="299208"/>
                  <a:pt x="2978483" y="293615"/>
                </a:cubicBezTo>
                <a:cubicBezTo>
                  <a:pt x="3020428" y="296411"/>
                  <a:pt x="3065082" y="286913"/>
                  <a:pt x="3104318" y="302004"/>
                </a:cubicBezTo>
                <a:cubicBezTo>
                  <a:pt x="3115990" y="306493"/>
                  <a:pt x="3092619" y="324132"/>
                  <a:pt x="3087540" y="335560"/>
                </a:cubicBezTo>
                <a:cubicBezTo>
                  <a:pt x="3081424" y="349321"/>
                  <a:pt x="3078743" y="364735"/>
                  <a:pt x="3070762" y="377505"/>
                </a:cubicBezTo>
                <a:cubicBezTo>
                  <a:pt x="3052405" y="406876"/>
                  <a:pt x="3043620" y="398577"/>
                  <a:pt x="3020428" y="419450"/>
                </a:cubicBezTo>
                <a:cubicBezTo>
                  <a:pt x="2993254" y="443907"/>
                  <a:pt x="2970651" y="477895"/>
                  <a:pt x="2936538" y="494951"/>
                </a:cubicBezTo>
                <a:cubicBezTo>
                  <a:pt x="2923069" y="501685"/>
                  <a:pt x="2908354" y="505613"/>
                  <a:pt x="2894593" y="511729"/>
                </a:cubicBezTo>
                <a:cubicBezTo>
                  <a:pt x="2854328" y="529624"/>
                  <a:pt x="2872052" y="526557"/>
                  <a:pt x="2835870" y="536895"/>
                </a:cubicBezTo>
                <a:cubicBezTo>
                  <a:pt x="2811286" y="543919"/>
                  <a:pt x="2789737" y="544898"/>
                  <a:pt x="2768759" y="562062"/>
                </a:cubicBezTo>
                <a:cubicBezTo>
                  <a:pt x="2747334" y="579591"/>
                  <a:pt x="2729610" y="601211"/>
                  <a:pt x="2710036" y="620785"/>
                </a:cubicBezTo>
                <a:lnTo>
                  <a:pt x="2684869" y="645952"/>
                </a:lnTo>
                <a:cubicBezTo>
                  <a:pt x="2682073" y="657137"/>
                  <a:pt x="2680126" y="668570"/>
                  <a:pt x="2676480" y="679508"/>
                </a:cubicBezTo>
                <a:cubicBezTo>
                  <a:pt x="2671718" y="693794"/>
                  <a:pt x="2660537" y="706417"/>
                  <a:pt x="2659702" y="721453"/>
                </a:cubicBezTo>
                <a:cubicBezTo>
                  <a:pt x="2657680" y="757857"/>
                  <a:pt x="2658075" y="795453"/>
                  <a:pt x="2668091" y="830510"/>
                </a:cubicBezTo>
                <a:cubicBezTo>
                  <a:pt x="2670520" y="839013"/>
                  <a:pt x="2685130" y="835416"/>
                  <a:pt x="2693258" y="838899"/>
                </a:cubicBezTo>
                <a:cubicBezTo>
                  <a:pt x="2762233" y="868460"/>
                  <a:pt x="2694437" y="839741"/>
                  <a:pt x="2751981" y="880844"/>
                </a:cubicBezTo>
                <a:cubicBezTo>
                  <a:pt x="2770122" y="893802"/>
                  <a:pt x="2790166" y="899165"/>
                  <a:pt x="2810704" y="906011"/>
                </a:cubicBezTo>
                <a:cubicBezTo>
                  <a:pt x="2821889" y="903215"/>
                  <a:pt x="2834482" y="903733"/>
                  <a:pt x="2844259" y="897622"/>
                </a:cubicBezTo>
                <a:cubicBezTo>
                  <a:pt x="2935248" y="840753"/>
                  <a:pt x="2834198" y="878605"/>
                  <a:pt x="2902982" y="855677"/>
                </a:cubicBezTo>
                <a:cubicBezTo>
                  <a:pt x="2933742" y="858473"/>
                  <a:pt x="2965417" y="856108"/>
                  <a:pt x="2995261" y="864066"/>
                </a:cubicBezTo>
                <a:cubicBezTo>
                  <a:pt x="3022134" y="871232"/>
                  <a:pt x="3031697" y="894942"/>
                  <a:pt x="3045595" y="914400"/>
                </a:cubicBezTo>
                <a:cubicBezTo>
                  <a:pt x="3073974" y="954130"/>
                  <a:pt x="3061175" y="941565"/>
                  <a:pt x="3095929" y="964734"/>
                </a:cubicBezTo>
                <a:cubicBezTo>
                  <a:pt x="3135078" y="961938"/>
                  <a:pt x="3175298" y="965864"/>
                  <a:pt x="3213375" y="956345"/>
                </a:cubicBezTo>
                <a:cubicBezTo>
                  <a:pt x="3223156" y="953900"/>
                  <a:pt x="3223024" y="938307"/>
                  <a:pt x="3230153" y="931178"/>
                </a:cubicBezTo>
                <a:cubicBezTo>
                  <a:pt x="3240040" y="921291"/>
                  <a:pt x="3252524" y="914400"/>
                  <a:pt x="3263709" y="906011"/>
                </a:cubicBezTo>
                <a:cubicBezTo>
                  <a:pt x="3260913" y="866862"/>
                  <a:pt x="3262141" y="827216"/>
                  <a:pt x="3255320" y="788565"/>
                </a:cubicBezTo>
                <a:cubicBezTo>
                  <a:pt x="3253568" y="778636"/>
                  <a:pt x="3243051" y="772416"/>
                  <a:pt x="3238542" y="763398"/>
                </a:cubicBezTo>
                <a:cubicBezTo>
                  <a:pt x="3211760" y="709833"/>
                  <a:pt x="3260361" y="768439"/>
                  <a:pt x="3196597" y="704675"/>
                </a:cubicBezTo>
                <a:cubicBezTo>
                  <a:pt x="3192641" y="692807"/>
                  <a:pt x="3179819" y="656486"/>
                  <a:pt x="3179819" y="645952"/>
                </a:cubicBezTo>
                <a:cubicBezTo>
                  <a:pt x="3179819" y="587163"/>
                  <a:pt x="3185412" y="528507"/>
                  <a:pt x="3188208" y="469784"/>
                </a:cubicBezTo>
                <a:cubicBezTo>
                  <a:pt x="3185412" y="425043"/>
                  <a:pt x="3186811" y="379840"/>
                  <a:pt x="3179819" y="335560"/>
                </a:cubicBezTo>
                <a:cubicBezTo>
                  <a:pt x="3175625" y="308995"/>
                  <a:pt x="3153254" y="308995"/>
                  <a:pt x="3137874" y="293615"/>
                </a:cubicBezTo>
                <a:cubicBezTo>
                  <a:pt x="3127987" y="283728"/>
                  <a:pt x="3121096" y="271244"/>
                  <a:pt x="3112707" y="260059"/>
                </a:cubicBezTo>
                <a:cubicBezTo>
                  <a:pt x="3035592" y="262915"/>
                  <a:pt x="2923270" y="257415"/>
                  <a:pt x="2835870" y="276837"/>
                </a:cubicBezTo>
                <a:cubicBezTo>
                  <a:pt x="2827238" y="278755"/>
                  <a:pt x="2819093" y="282430"/>
                  <a:pt x="2810704" y="285226"/>
                </a:cubicBezTo>
                <a:cubicBezTo>
                  <a:pt x="2799519" y="293615"/>
                  <a:pt x="2789654" y="304140"/>
                  <a:pt x="2777148" y="310393"/>
                </a:cubicBezTo>
                <a:cubicBezTo>
                  <a:pt x="2766836" y="315549"/>
                  <a:pt x="2754189" y="314240"/>
                  <a:pt x="2743592" y="318782"/>
                </a:cubicBezTo>
                <a:cubicBezTo>
                  <a:pt x="2726992" y="325896"/>
                  <a:pt x="2720903" y="333082"/>
                  <a:pt x="2710036" y="343949"/>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64" name="Freeform 163"/>
          <p:cNvSpPr/>
          <p:nvPr/>
        </p:nvSpPr>
        <p:spPr>
          <a:xfrm flipV="1">
            <a:off x="10011722" y="3525815"/>
            <a:ext cx="2932557" cy="45719"/>
          </a:xfrm>
          <a:custGeom>
            <a:avLst/>
            <a:gdLst>
              <a:gd name="connsiteX0" fmla="*/ 3296874 w 3296874"/>
              <a:gd name="connsiteY0" fmla="*/ 142613 h 142613"/>
              <a:gd name="connsiteX1" fmla="*/ 1 w 3296874"/>
              <a:gd name="connsiteY1" fmla="*/ 0 h 142613"/>
              <a:gd name="connsiteX2" fmla="*/ 3296874 w 3296874"/>
              <a:gd name="connsiteY2" fmla="*/ 142613 h 142613"/>
            </a:gdLst>
            <a:ahLst/>
            <a:cxnLst>
              <a:cxn ang="0">
                <a:pos x="connsiteX0" y="connsiteY0"/>
              </a:cxn>
              <a:cxn ang="0">
                <a:pos x="connsiteX1" y="connsiteY1"/>
              </a:cxn>
              <a:cxn ang="0">
                <a:pos x="connsiteX2" y="connsiteY2"/>
              </a:cxn>
            </a:cxnLst>
            <a:rect l="l" t="t" r="r" b="b"/>
            <a:pathLst>
              <a:path w="3296874" h="142613">
                <a:moveTo>
                  <a:pt x="3296874" y="142613"/>
                </a:moveTo>
                <a:lnTo>
                  <a:pt x="1" y="0"/>
                </a:lnTo>
                <a:cubicBezTo>
                  <a:pt x="-2795" y="1398"/>
                  <a:pt x="3296874" y="142613"/>
                  <a:pt x="3296874" y="142613"/>
                </a:cubicBez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65" name="Rectangle 164"/>
          <p:cNvSpPr/>
          <p:nvPr/>
        </p:nvSpPr>
        <p:spPr>
          <a:xfrm>
            <a:off x="1376426" y="2667067"/>
            <a:ext cx="2078916" cy="523220"/>
          </a:xfrm>
          <a:prstGeom prst="rect">
            <a:avLst/>
          </a:prstGeom>
        </p:spPr>
        <p:txBody>
          <a:bodyPr wrap="square">
            <a:spAutoFit/>
          </a:bodyPr>
          <a:lstStyle/>
          <a:p>
            <a:pPr algn="ctr"/>
            <a:r>
              <a:rPr lang="en-US" sz="2800" b="1" dirty="0" smtClean="0">
                <a:solidFill>
                  <a:schemeClr val="bg1"/>
                </a:solidFill>
              </a:rPr>
              <a:t>White</a:t>
            </a:r>
            <a:endParaRPr lang="he-IL" sz="1600" b="1" dirty="0">
              <a:solidFill>
                <a:schemeClr val="bg1"/>
              </a:solidFill>
            </a:endParaRPr>
          </a:p>
        </p:txBody>
      </p:sp>
      <p:sp>
        <p:nvSpPr>
          <p:cNvPr id="96" name="TextBox 95"/>
          <p:cNvSpPr txBox="1"/>
          <p:nvPr/>
        </p:nvSpPr>
        <p:spPr>
          <a:xfrm>
            <a:off x="5298734" y="5740934"/>
            <a:ext cx="1685756" cy="741405"/>
          </a:xfrm>
          <a:prstGeom prst="rect">
            <a:avLst/>
          </a:prstGeom>
          <a:noFill/>
        </p:spPr>
        <p:txBody>
          <a:bodyPr wrap="square" rtlCol="1">
            <a:spAutoFit/>
          </a:bodyPr>
          <a:lstStyle/>
          <a:p>
            <a:endParaRPr lang="he-IL" dirty="0"/>
          </a:p>
        </p:txBody>
      </p:sp>
      <p:sp>
        <p:nvSpPr>
          <p:cNvPr id="98" name="Rectangle 97"/>
          <p:cNvSpPr/>
          <p:nvPr/>
        </p:nvSpPr>
        <p:spPr>
          <a:xfrm>
            <a:off x="-159950" y="6028162"/>
            <a:ext cx="6945909" cy="584775"/>
          </a:xfrm>
          <a:prstGeom prst="rect">
            <a:avLst/>
          </a:prstGeom>
          <a:solidFill>
            <a:schemeClr val="tx1"/>
          </a:solidFill>
        </p:spPr>
        <p:txBody>
          <a:bodyPr wrap="square">
            <a:spAutoFit/>
          </a:bodyPr>
          <a:lstStyle/>
          <a:p>
            <a:pPr algn="ctr"/>
            <a:endParaRPr lang="he-IL" sz="3200" dirty="0">
              <a:solidFill>
                <a:srgbClr val="FF0000"/>
              </a:solidFill>
            </a:endParaRPr>
          </a:p>
        </p:txBody>
      </p:sp>
      <p:sp>
        <p:nvSpPr>
          <p:cNvPr id="100" name="Rectangle 99"/>
          <p:cNvSpPr/>
          <p:nvPr/>
        </p:nvSpPr>
        <p:spPr>
          <a:xfrm>
            <a:off x="3735746" y="6018708"/>
            <a:ext cx="2078916" cy="584775"/>
          </a:xfrm>
          <a:prstGeom prst="rect">
            <a:avLst/>
          </a:prstGeom>
        </p:spPr>
        <p:txBody>
          <a:bodyPr wrap="square">
            <a:spAutoFit/>
          </a:bodyPr>
          <a:lstStyle/>
          <a:p>
            <a:pPr algn="ctr"/>
            <a:r>
              <a:rPr lang="en-US" sz="3200" b="1" dirty="0" smtClean="0">
                <a:solidFill>
                  <a:srgbClr val="FF0000"/>
                </a:solidFill>
              </a:rPr>
              <a:t>Arrow</a:t>
            </a:r>
            <a:endParaRPr lang="he-IL" b="1" dirty="0">
              <a:solidFill>
                <a:srgbClr val="FF0000"/>
              </a:solidFill>
            </a:endParaRPr>
          </a:p>
        </p:txBody>
      </p:sp>
      <p:sp>
        <p:nvSpPr>
          <p:cNvPr id="101" name="Isosceles Triangle 100"/>
          <p:cNvSpPr/>
          <p:nvPr/>
        </p:nvSpPr>
        <p:spPr>
          <a:xfrm>
            <a:off x="3980603" y="5564864"/>
            <a:ext cx="1967493" cy="460741"/>
          </a:xfrm>
          <a:prstGeom prst="triangle">
            <a:avLst>
              <a:gd name="adj" fmla="val 0"/>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02" name="Isosceles Triangle 101"/>
          <p:cNvSpPr/>
          <p:nvPr/>
        </p:nvSpPr>
        <p:spPr>
          <a:xfrm rot="10800000">
            <a:off x="3980603" y="6614648"/>
            <a:ext cx="1986958" cy="460741"/>
          </a:xfrm>
          <a:prstGeom prst="triangle">
            <a:avLst>
              <a:gd name="adj" fmla="val 100000"/>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04" name="Isosceles Triangle 103"/>
          <p:cNvSpPr/>
          <p:nvPr/>
        </p:nvSpPr>
        <p:spPr>
          <a:xfrm>
            <a:off x="6785959" y="6025605"/>
            <a:ext cx="818396" cy="335357"/>
          </a:xfrm>
          <a:prstGeom prst="triangle">
            <a:avLst>
              <a:gd name="adj" fmla="val 0"/>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06" name="Isosceles Triangle 105"/>
          <p:cNvSpPr/>
          <p:nvPr/>
        </p:nvSpPr>
        <p:spPr>
          <a:xfrm rot="10800000">
            <a:off x="6785956" y="6360959"/>
            <a:ext cx="818398" cy="252831"/>
          </a:xfrm>
          <a:prstGeom prst="triangle">
            <a:avLst>
              <a:gd name="adj" fmla="val 100000"/>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46" name="Isosceles Triangle 145"/>
          <p:cNvSpPr/>
          <p:nvPr/>
        </p:nvSpPr>
        <p:spPr>
          <a:xfrm>
            <a:off x="233859" y="5572495"/>
            <a:ext cx="1832262" cy="460741"/>
          </a:xfrm>
          <a:prstGeom prst="triangle">
            <a:avLst>
              <a:gd name="adj" fmla="val 28755"/>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47" name="Isosceles Triangle 146"/>
          <p:cNvSpPr/>
          <p:nvPr/>
        </p:nvSpPr>
        <p:spPr>
          <a:xfrm rot="10800000">
            <a:off x="256450" y="6597455"/>
            <a:ext cx="1811088" cy="460741"/>
          </a:xfrm>
          <a:prstGeom prst="triangle">
            <a:avLst>
              <a:gd name="adj" fmla="val 76331"/>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48" name="Isosceles Triangle 147"/>
          <p:cNvSpPr/>
          <p:nvPr/>
        </p:nvSpPr>
        <p:spPr>
          <a:xfrm rot="16200000">
            <a:off x="-498638" y="6234945"/>
            <a:ext cx="506168" cy="171209"/>
          </a:xfrm>
          <a:prstGeom prst="triangl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55985508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115093" y="172992"/>
            <a:ext cx="3418702" cy="369332"/>
          </a:xfrm>
          <a:prstGeom prst="rect">
            <a:avLst/>
          </a:prstGeom>
          <a:noFill/>
        </p:spPr>
        <p:txBody>
          <a:bodyPr wrap="square" rtlCol="1">
            <a:spAutoFit/>
          </a:bodyPr>
          <a:lstStyle/>
          <a:p>
            <a:pPr algn="ctr"/>
            <a:r>
              <a:rPr lang="he-IL" dirty="0" smtClean="0"/>
              <a:t>תרשים </a:t>
            </a:r>
            <a:r>
              <a:rPr lang="en-US" dirty="0" smtClean="0"/>
              <a:t>UML</a:t>
            </a:r>
            <a:endParaRPr lang="he-IL" dirty="0"/>
          </a:p>
        </p:txBody>
      </p:sp>
      <p:sp>
        <p:nvSpPr>
          <p:cNvPr id="5" name="Diamond 4"/>
          <p:cNvSpPr/>
          <p:nvPr/>
        </p:nvSpPr>
        <p:spPr>
          <a:xfrm>
            <a:off x="387385" y="344209"/>
            <a:ext cx="181232" cy="172994"/>
          </a:xfrm>
          <a:prstGeom prst="diamond">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6" name="Rounded Rectangle 5"/>
          <p:cNvSpPr/>
          <p:nvPr/>
        </p:nvSpPr>
        <p:spPr>
          <a:xfrm>
            <a:off x="6303456" y="172993"/>
            <a:ext cx="1178014" cy="477795"/>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1400" b="1" dirty="0" smtClean="0">
                <a:solidFill>
                  <a:schemeClr val="tx1"/>
                </a:solidFill>
              </a:rPr>
              <a:t>Start</a:t>
            </a:r>
            <a:endParaRPr lang="he-IL" sz="1400" b="1" dirty="0">
              <a:solidFill>
                <a:schemeClr val="tx1"/>
              </a:solidFill>
            </a:endParaRPr>
          </a:p>
        </p:txBody>
      </p:sp>
      <p:sp>
        <p:nvSpPr>
          <p:cNvPr id="7" name="Rounded Rectangle 6"/>
          <p:cNvSpPr/>
          <p:nvPr/>
        </p:nvSpPr>
        <p:spPr>
          <a:xfrm>
            <a:off x="6303455" y="1577544"/>
            <a:ext cx="1178014" cy="477795"/>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1400" b="1" dirty="0" smtClean="0">
                <a:solidFill>
                  <a:schemeClr val="tx1"/>
                </a:solidFill>
              </a:rPr>
              <a:t>ViewPage</a:t>
            </a:r>
            <a:endParaRPr lang="he-IL" sz="1400" b="1" dirty="0">
              <a:solidFill>
                <a:schemeClr val="tx1"/>
              </a:solidFill>
            </a:endParaRPr>
          </a:p>
        </p:txBody>
      </p:sp>
      <p:sp>
        <p:nvSpPr>
          <p:cNvPr id="8" name="Rounded Rectangle 7"/>
          <p:cNvSpPr/>
          <p:nvPr/>
        </p:nvSpPr>
        <p:spPr>
          <a:xfrm>
            <a:off x="6303455" y="860852"/>
            <a:ext cx="1178014" cy="477795"/>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1400" b="1" dirty="0" smtClean="0">
                <a:solidFill>
                  <a:schemeClr val="tx1"/>
                </a:solidFill>
              </a:rPr>
              <a:t>GameMenu</a:t>
            </a:r>
            <a:endParaRPr lang="he-IL" sz="1400" b="1" dirty="0">
              <a:solidFill>
                <a:schemeClr val="tx1"/>
              </a:solidFill>
            </a:endParaRPr>
          </a:p>
        </p:txBody>
      </p:sp>
      <p:cxnSp>
        <p:nvCxnSpPr>
          <p:cNvPr id="10" name="Straight Connector 9"/>
          <p:cNvCxnSpPr>
            <a:stCxn id="5" idx="3"/>
          </p:cNvCxnSpPr>
          <p:nvPr/>
        </p:nvCxnSpPr>
        <p:spPr>
          <a:xfrm>
            <a:off x="568617" y="430706"/>
            <a:ext cx="33775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Diamond 11"/>
          <p:cNvSpPr/>
          <p:nvPr/>
        </p:nvSpPr>
        <p:spPr>
          <a:xfrm>
            <a:off x="6801846" y="711257"/>
            <a:ext cx="181232" cy="172994"/>
          </a:xfrm>
          <a:prstGeom prst="diamond">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cxnSp>
        <p:nvCxnSpPr>
          <p:cNvPr id="13" name="Straight Connector 12"/>
          <p:cNvCxnSpPr>
            <a:stCxn id="12" idx="0"/>
            <a:endCxn id="6" idx="2"/>
          </p:cNvCxnSpPr>
          <p:nvPr/>
        </p:nvCxnSpPr>
        <p:spPr>
          <a:xfrm flipV="1">
            <a:off x="6892462" y="650788"/>
            <a:ext cx="1" cy="6046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12" idx="2"/>
            <a:endCxn id="8" idx="0"/>
          </p:cNvCxnSpPr>
          <p:nvPr/>
        </p:nvCxnSpPr>
        <p:spPr>
          <a:xfrm flipV="1">
            <a:off x="6892462" y="860852"/>
            <a:ext cx="0" cy="2339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Diamond 21"/>
          <p:cNvSpPr/>
          <p:nvPr/>
        </p:nvSpPr>
        <p:spPr>
          <a:xfrm>
            <a:off x="6801846" y="1412789"/>
            <a:ext cx="181232" cy="172994"/>
          </a:xfrm>
          <a:prstGeom prst="diamond">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cxnSp>
        <p:nvCxnSpPr>
          <p:cNvPr id="28" name="Straight Connector 27"/>
          <p:cNvCxnSpPr>
            <a:stCxn id="22" idx="0"/>
            <a:endCxn id="8" idx="2"/>
          </p:cNvCxnSpPr>
          <p:nvPr/>
        </p:nvCxnSpPr>
        <p:spPr>
          <a:xfrm flipV="1">
            <a:off x="6892462" y="1338647"/>
            <a:ext cx="0" cy="741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22" idx="2"/>
            <a:endCxn id="7" idx="0"/>
          </p:cNvCxnSpPr>
          <p:nvPr/>
        </p:nvCxnSpPr>
        <p:spPr>
          <a:xfrm flipV="1">
            <a:off x="6892462" y="1577544"/>
            <a:ext cx="0" cy="82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9" name="Rounded Rectangle 48"/>
          <p:cNvSpPr/>
          <p:nvPr/>
        </p:nvSpPr>
        <p:spPr>
          <a:xfrm>
            <a:off x="8301130" y="172992"/>
            <a:ext cx="1322176" cy="477795"/>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1200" b="1" dirty="0" smtClean="0">
                <a:solidFill>
                  <a:schemeClr val="tx1"/>
                </a:solidFill>
              </a:rPr>
              <a:t>ImageCollection</a:t>
            </a:r>
            <a:endParaRPr lang="he-IL" sz="1200" b="1" dirty="0">
              <a:solidFill>
                <a:schemeClr val="tx1"/>
              </a:solidFill>
            </a:endParaRPr>
          </a:p>
        </p:txBody>
      </p:sp>
      <p:sp>
        <p:nvSpPr>
          <p:cNvPr id="50" name="Diamond 49"/>
          <p:cNvSpPr/>
          <p:nvPr/>
        </p:nvSpPr>
        <p:spPr>
          <a:xfrm>
            <a:off x="387385" y="727268"/>
            <a:ext cx="181232" cy="172994"/>
          </a:xfrm>
          <a:prstGeom prst="diamond">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cxnSp>
        <p:nvCxnSpPr>
          <p:cNvPr id="51" name="Straight Connector 50"/>
          <p:cNvCxnSpPr>
            <a:stCxn id="50" idx="3"/>
          </p:cNvCxnSpPr>
          <p:nvPr/>
        </p:nvCxnSpPr>
        <p:spPr>
          <a:xfrm>
            <a:off x="568617" y="813765"/>
            <a:ext cx="33775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2" name="Diamond 51"/>
          <p:cNvSpPr/>
          <p:nvPr/>
        </p:nvSpPr>
        <p:spPr>
          <a:xfrm>
            <a:off x="8119898" y="325392"/>
            <a:ext cx="181232" cy="172994"/>
          </a:xfrm>
          <a:prstGeom prst="diamond">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cxnSp>
        <p:nvCxnSpPr>
          <p:cNvPr id="53" name="Straight Connector 52"/>
          <p:cNvCxnSpPr>
            <a:stCxn id="52" idx="3"/>
            <a:endCxn id="49" idx="1"/>
          </p:cNvCxnSpPr>
          <p:nvPr/>
        </p:nvCxnSpPr>
        <p:spPr>
          <a:xfrm>
            <a:off x="8301130" y="411889"/>
            <a:ext cx="0"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a:stCxn id="6" idx="3"/>
            <a:endCxn id="52" idx="1"/>
          </p:cNvCxnSpPr>
          <p:nvPr/>
        </p:nvCxnSpPr>
        <p:spPr>
          <a:xfrm flipV="1">
            <a:off x="7481470" y="411889"/>
            <a:ext cx="638428" cy="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1" name="Rounded Rectangle 60"/>
          <p:cNvSpPr/>
          <p:nvPr/>
        </p:nvSpPr>
        <p:spPr>
          <a:xfrm>
            <a:off x="6200480" y="2294236"/>
            <a:ext cx="1375722" cy="477795"/>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1400" b="1" dirty="0" smtClean="0">
                <a:solidFill>
                  <a:schemeClr val="tx1"/>
                </a:solidFill>
              </a:rPr>
              <a:t>ViewGamePlay</a:t>
            </a:r>
            <a:endParaRPr lang="he-IL" sz="1400" b="1" dirty="0">
              <a:solidFill>
                <a:schemeClr val="tx1"/>
              </a:solidFill>
            </a:endParaRPr>
          </a:p>
        </p:txBody>
      </p:sp>
      <p:sp>
        <p:nvSpPr>
          <p:cNvPr id="62" name="Diamond 61"/>
          <p:cNvSpPr/>
          <p:nvPr/>
        </p:nvSpPr>
        <p:spPr>
          <a:xfrm>
            <a:off x="6801846" y="2121242"/>
            <a:ext cx="181232" cy="172994"/>
          </a:xfrm>
          <a:prstGeom prst="diamond">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cxnSp>
        <p:nvCxnSpPr>
          <p:cNvPr id="63" name="Straight Connector 62"/>
          <p:cNvCxnSpPr>
            <a:stCxn id="62" idx="0"/>
            <a:endCxn id="7" idx="2"/>
          </p:cNvCxnSpPr>
          <p:nvPr/>
        </p:nvCxnSpPr>
        <p:spPr>
          <a:xfrm flipV="1">
            <a:off x="6892462" y="2055339"/>
            <a:ext cx="0" cy="6590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a:stCxn id="61" idx="0"/>
            <a:endCxn id="62" idx="2"/>
          </p:cNvCxnSpPr>
          <p:nvPr/>
        </p:nvCxnSpPr>
        <p:spPr>
          <a:xfrm>
            <a:off x="6888341" y="2294236"/>
            <a:ext cx="412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3" name="Rounded Rectangle 72"/>
          <p:cNvSpPr/>
          <p:nvPr/>
        </p:nvSpPr>
        <p:spPr>
          <a:xfrm>
            <a:off x="4519963" y="2294236"/>
            <a:ext cx="1178014" cy="477795"/>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1400" b="1" dirty="0" smtClean="0">
                <a:solidFill>
                  <a:schemeClr val="tx1"/>
                </a:solidFill>
              </a:rPr>
              <a:t>ViewTurn</a:t>
            </a:r>
            <a:endParaRPr lang="he-IL" sz="1400" b="1" dirty="0">
              <a:solidFill>
                <a:schemeClr val="tx1"/>
              </a:solidFill>
            </a:endParaRPr>
          </a:p>
        </p:txBody>
      </p:sp>
      <p:sp>
        <p:nvSpPr>
          <p:cNvPr id="75" name="Diamond 74"/>
          <p:cNvSpPr/>
          <p:nvPr/>
        </p:nvSpPr>
        <p:spPr>
          <a:xfrm>
            <a:off x="5697977" y="2446636"/>
            <a:ext cx="181232" cy="172994"/>
          </a:xfrm>
          <a:prstGeom prst="diamond">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cxnSp>
        <p:nvCxnSpPr>
          <p:cNvPr id="76" name="Straight Connector 75"/>
          <p:cNvCxnSpPr>
            <a:stCxn id="75" idx="3"/>
            <a:endCxn id="61" idx="1"/>
          </p:cNvCxnSpPr>
          <p:nvPr/>
        </p:nvCxnSpPr>
        <p:spPr>
          <a:xfrm>
            <a:off x="5879209" y="2533133"/>
            <a:ext cx="321271"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a:stCxn id="73" idx="3"/>
            <a:endCxn id="75" idx="1"/>
          </p:cNvCxnSpPr>
          <p:nvPr/>
        </p:nvCxnSpPr>
        <p:spPr>
          <a:xfrm flipV="1">
            <a:off x="5697977" y="2533133"/>
            <a:ext cx="0"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Rounded Rectangle 82"/>
          <p:cNvSpPr/>
          <p:nvPr/>
        </p:nvSpPr>
        <p:spPr>
          <a:xfrm>
            <a:off x="6291092" y="2972826"/>
            <a:ext cx="1178014" cy="477795"/>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1400" b="1" dirty="0" smtClean="0">
                <a:solidFill>
                  <a:schemeClr val="tx1"/>
                </a:solidFill>
              </a:rPr>
              <a:t>ViewBoard</a:t>
            </a:r>
            <a:endParaRPr lang="he-IL" sz="1400" b="1" dirty="0">
              <a:solidFill>
                <a:schemeClr val="tx1"/>
              </a:solidFill>
            </a:endParaRPr>
          </a:p>
        </p:txBody>
      </p:sp>
      <p:sp>
        <p:nvSpPr>
          <p:cNvPr id="84" name="Diamond 83"/>
          <p:cNvSpPr/>
          <p:nvPr/>
        </p:nvSpPr>
        <p:spPr>
          <a:xfrm>
            <a:off x="6793603" y="2811160"/>
            <a:ext cx="181232" cy="172994"/>
          </a:xfrm>
          <a:prstGeom prst="diamond">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cxnSp>
        <p:nvCxnSpPr>
          <p:cNvPr id="85" name="Straight Connector 84"/>
          <p:cNvCxnSpPr>
            <a:stCxn id="84" idx="0"/>
            <a:endCxn id="61" idx="2"/>
          </p:cNvCxnSpPr>
          <p:nvPr/>
        </p:nvCxnSpPr>
        <p:spPr>
          <a:xfrm flipV="1">
            <a:off x="6884219" y="2772031"/>
            <a:ext cx="4122" cy="3912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a:stCxn id="83" idx="0"/>
            <a:endCxn id="84" idx="2"/>
          </p:cNvCxnSpPr>
          <p:nvPr/>
        </p:nvCxnSpPr>
        <p:spPr>
          <a:xfrm>
            <a:off x="6880099" y="2972826"/>
            <a:ext cx="4120" cy="1132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1" name="Rounded Rectangle 90"/>
          <p:cNvSpPr/>
          <p:nvPr/>
        </p:nvSpPr>
        <p:spPr>
          <a:xfrm>
            <a:off x="6299334" y="3669954"/>
            <a:ext cx="1178014" cy="477795"/>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1400" b="1" dirty="0" smtClean="0">
                <a:solidFill>
                  <a:schemeClr val="tx1"/>
                </a:solidFill>
              </a:rPr>
              <a:t>Controller</a:t>
            </a:r>
            <a:endParaRPr lang="he-IL" sz="1400" b="1" dirty="0">
              <a:solidFill>
                <a:schemeClr val="tx1"/>
              </a:solidFill>
            </a:endParaRPr>
          </a:p>
        </p:txBody>
      </p:sp>
      <p:sp>
        <p:nvSpPr>
          <p:cNvPr id="92" name="Diamond 91"/>
          <p:cNvSpPr/>
          <p:nvPr/>
        </p:nvSpPr>
        <p:spPr>
          <a:xfrm>
            <a:off x="6789483" y="3523732"/>
            <a:ext cx="181232" cy="172994"/>
          </a:xfrm>
          <a:prstGeom prst="diamond">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cxnSp>
        <p:nvCxnSpPr>
          <p:cNvPr id="93" name="Straight Connector 92"/>
          <p:cNvCxnSpPr>
            <a:stCxn id="92" idx="0"/>
            <a:endCxn id="83" idx="2"/>
          </p:cNvCxnSpPr>
          <p:nvPr/>
        </p:nvCxnSpPr>
        <p:spPr>
          <a:xfrm flipV="1">
            <a:off x="6880099" y="3450621"/>
            <a:ext cx="0" cy="7311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a:stCxn id="91" idx="0"/>
            <a:endCxn id="92" idx="2"/>
          </p:cNvCxnSpPr>
          <p:nvPr/>
        </p:nvCxnSpPr>
        <p:spPr>
          <a:xfrm flipH="1">
            <a:off x="6880099" y="3669954"/>
            <a:ext cx="8242" cy="2677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3" name="Rounded Rectangle 102"/>
          <p:cNvSpPr/>
          <p:nvPr/>
        </p:nvSpPr>
        <p:spPr>
          <a:xfrm>
            <a:off x="6307572" y="4357813"/>
            <a:ext cx="1178014" cy="477795"/>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1400" b="1" dirty="0" smtClean="0">
                <a:solidFill>
                  <a:schemeClr val="tx1"/>
                </a:solidFill>
              </a:rPr>
              <a:t>Model</a:t>
            </a:r>
            <a:endParaRPr lang="he-IL" sz="1400" b="1" dirty="0">
              <a:solidFill>
                <a:schemeClr val="tx1"/>
              </a:solidFill>
            </a:endParaRPr>
          </a:p>
        </p:txBody>
      </p:sp>
      <p:sp>
        <p:nvSpPr>
          <p:cNvPr id="104" name="Diamond 103"/>
          <p:cNvSpPr/>
          <p:nvPr/>
        </p:nvSpPr>
        <p:spPr>
          <a:xfrm>
            <a:off x="6789483" y="4184819"/>
            <a:ext cx="181232" cy="172994"/>
          </a:xfrm>
          <a:prstGeom prst="diamond">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cxnSp>
        <p:nvCxnSpPr>
          <p:cNvPr id="105" name="Straight Connector 104"/>
          <p:cNvCxnSpPr>
            <a:stCxn id="104" idx="0"/>
            <a:endCxn id="91" idx="2"/>
          </p:cNvCxnSpPr>
          <p:nvPr/>
        </p:nvCxnSpPr>
        <p:spPr>
          <a:xfrm flipV="1">
            <a:off x="6880099" y="4147749"/>
            <a:ext cx="8242" cy="370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a:stCxn id="103" idx="0"/>
            <a:endCxn id="104" idx="2"/>
          </p:cNvCxnSpPr>
          <p:nvPr/>
        </p:nvCxnSpPr>
        <p:spPr>
          <a:xfrm flipH="1">
            <a:off x="6880099" y="4357813"/>
            <a:ext cx="1648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5" name="Rounded Rectangle 114"/>
          <p:cNvSpPr/>
          <p:nvPr/>
        </p:nvSpPr>
        <p:spPr>
          <a:xfrm>
            <a:off x="9345276" y="3669953"/>
            <a:ext cx="1178014" cy="477795"/>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1400" b="1" dirty="0" smtClean="0">
                <a:solidFill>
                  <a:schemeClr val="tx1"/>
                </a:solidFill>
              </a:rPr>
              <a:t>Computer</a:t>
            </a:r>
            <a:endParaRPr lang="he-IL" sz="1400" b="1" dirty="0">
              <a:solidFill>
                <a:schemeClr val="tx1"/>
              </a:solidFill>
            </a:endParaRPr>
          </a:p>
        </p:txBody>
      </p:sp>
      <p:sp>
        <p:nvSpPr>
          <p:cNvPr id="116" name="Diamond 115"/>
          <p:cNvSpPr/>
          <p:nvPr/>
        </p:nvSpPr>
        <p:spPr>
          <a:xfrm>
            <a:off x="9164044" y="3822353"/>
            <a:ext cx="181232" cy="172994"/>
          </a:xfrm>
          <a:prstGeom prst="diamond">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cxnSp>
        <p:nvCxnSpPr>
          <p:cNvPr id="117" name="Straight Connector 116"/>
          <p:cNvCxnSpPr>
            <a:stCxn id="116" idx="3"/>
            <a:endCxn id="115" idx="1"/>
          </p:cNvCxnSpPr>
          <p:nvPr/>
        </p:nvCxnSpPr>
        <p:spPr>
          <a:xfrm>
            <a:off x="9345276" y="3908850"/>
            <a:ext cx="0"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a:stCxn id="91" idx="3"/>
            <a:endCxn id="116" idx="1"/>
          </p:cNvCxnSpPr>
          <p:nvPr/>
        </p:nvCxnSpPr>
        <p:spPr>
          <a:xfrm flipV="1">
            <a:off x="7477348" y="3908850"/>
            <a:ext cx="1686696" cy="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6" name="Rounded Rectangle 125"/>
          <p:cNvSpPr/>
          <p:nvPr/>
        </p:nvSpPr>
        <p:spPr>
          <a:xfrm>
            <a:off x="8167262" y="4835608"/>
            <a:ext cx="1178014" cy="477795"/>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1400" b="1" dirty="0" smtClean="0">
                <a:solidFill>
                  <a:schemeClr val="tx1"/>
                </a:solidFill>
              </a:rPr>
              <a:t>AI</a:t>
            </a:r>
            <a:endParaRPr lang="he-IL" sz="1400" b="1" dirty="0">
              <a:solidFill>
                <a:schemeClr val="tx1"/>
              </a:solidFill>
            </a:endParaRPr>
          </a:p>
        </p:txBody>
      </p:sp>
      <p:sp>
        <p:nvSpPr>
          <p:cNvPr id="128" name="Rounded Rectangle 127"/>
          <p:cNvSpPr/>
          <p:nvPr/>
        </p:nvSpPr>
        <p:spPr>
          <a:xfrm>
            <a:off x="10523290" y="4843843"/>
            <a:ext cx="1178014" cy="477795"/>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1400" b="1" dirty="0" smtClean="0">
                <a:solidFill>
                  <a:schemeClr val="tx1"/>
                </a:solidFill>
              </a:rPr>
              <a:t>TestPlayer</a:t>
            </a:r>
            <a:endParaRPr lang="he-IL" sz="1400" b="1" dirty="0">
              <a:solidFill>
                <a:schemeClr val="tx1"/>
              </a:solidFill>
            </a:endParaRPr>
          </a:p>
        </p:txBody>
      </p:sp>
      <p:cxnSp>
        <p:nvCxnSpPr>
          <p:cNvPr id="130" name="Elbow Connector 129"/>
          <p:cNvCxnSpPr>
            <a:stCxn id="126" idx="0"/>
            <a:endCxn id="128" idx="0"/>
          </p:cNvCxnSpPr>
          <p:nvPr/>
        </p:nvCxnSpPr>
        <p:spPr>
          <a:xfrm rot="16200000" flipH="1">
            <a:off x="9930165" y="3661711"/>
            <a:ext cx="8235" cy="2356028"/>
          </a:xfrm>
          <a:prstGeom prst="bentConnector3">
            <a:avLst>
              <a:gd name="adj1" fmla="val -2775956"/>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a:stCxn id="115" idx="2"/>
          </p:cNvCxnSpPr>
          <p:nvPr/>
        </p:nvCxnSpPr>
        <p:spPr>
          <a:xfrm flipH="1">
            <a:off x="9930161" y="4147748"/>
            <a:ext cx="4122" cy="4489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5" name="Diamond 134"/>
          <p:cNvSpPr/>
          <p:nvPr/>
        </p:nvSpPr>
        <p:spPr>
          <a:xfrm>
            <a:off x="8665652" y="4662613"/>
            <a:ext cx="181232" cy="172994"/>
          </a:xfrm>
          <a:prstGeom prst="diamond">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63" name="Diamond 162"/>
          <p:cNvSpPr/>
          <p:nvPr/>
        </p:nvSpPr>
        <p:spPr>
          <a:xfrm>
            <a:off x="11021681" y="4670849"/>
            <a:ext cx="181232" cy="172994"/>
          </a:xfrm>
          <a:prstGeom prst="diamond">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66" name="Rounded Rectangle 165"/>
          <p:cNvSpPr/>
          <p:nvPr/>
        </p:nvSpPr>
        <p:spPr>
          <a:xfrm>
            <a:off x="3313119" y="172992"/>
            <a:ext cx="1322176" cy="477795"/>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1200" b="1" dirty="0" smtClean="0">
                <a:solidFill>
                  <a:schemeClr val="tx1"/>
                </a:solidFill>
              </a:rPr>
              <a:t>SettingValues</a:t>
            </a:r>
            <a:endParaRPr lang="he-IL" sz="1200" b="1" dirty="0">
              <a:solidFill>
                <a:schemeClr val="tx1"/>
              </a:solidFill>
            </a:endParaRPr>
          </a:p>
        </p:txBody>
      </p:sp>
      <p:sp>
        <p:nvSpPr>
          <p:cNvPr id="167" name="Diamond 166"/>
          <p:cNvSpPr/>
          <p:nvPr/>
        </p:nvSpPr>
        <p:spPr>
          <a:xfrm>
            <a:off x="4641472" y="320529"/>
            <a:ext cx="181232" cy="172994"/>
          </a:xfrm>
          <a:prstGeom prst="diamond">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cxnSp>
        <p:nvCxnSpPr>
          <p:cNvPr id="168" name="Straight Connector 167"/>
          <p:cNvCxnSpPr>
            <a:stCxn id="167" idx="3"/>
            <a:endCxn id="6" idx="1"/>
          </p:cNvCxnSpPr>
          <p:nvPr/>
        </p:nvCxnSpPr>
        <p:spPr>
          <a:xfrm>
            <a:off x="4822704" y="407026"/>
            <a:ext cx="1480752" cy="486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a:stCxn id="166" idx="3"/>
            <a:endCxn id="167" idx="1"/>
          </p:cNvCxnSpPr>
          <p:nvPr/>
        </p:nvCxnSpPr>
        <p:spPr>
          <a:xfrm flipV="1">
            <a:off x="4635295" y="407026"/>
            <a:ext cx="6177" cy="486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5" name="Rounded Rectangle 174"/>
          <p:cNvSpPr/>
          <p:nvPr/>
        </p:nvSpPr>
        <p:spPr>
          <a:xfrm>
            <a:off x="3313119" y="2984154"/>
            <a:ext cx="1322176" cy="477795"/>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1200" b="1" dirty="0" smtClean="0">
                <a:solidFill>
                  <a:schemeClr val="tx1"/>
                </a:solidFill>
              </a:rPr>
              <a:t>ConstantValues</a:t>
            </a:r>
            <a:endParaRPr lang="he-IL" sz="1200" b="1" dirty="0">
              <a:solidFill>
                <a:schemeClr val="tx1"/>
              </a:solidFill>
            </a:endParaRPr>
          </a:p>
        </p:txBody>
      </p:sp>
      <p:sp>
        <p:nvSpPr>
          <p:cNvPr id="177" name="Diamond 176"/>
          <p:cNvSpPr/>
          <p:nvPr/>
        </p:nvSpPr>
        <p:spPr>
          <a:xfrm>
            <a:off x="4629114" y="3125226"/>
            <a:ext cx="181232" cy="172994"/>
          </a:xfrm>
          <a:prstGeom prst="diamond">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cxnSp>
        <p:nvCxnSpPr>
          <p:cNvPr id="178" name="Straight Connector 177"/>
          <p:cNvCxnSpPr>
            <a:stCxn id="177" idx="3"/>
            <a:endCxn id="83" idx="1"/>
          </p:cNvCxnSpPr>
          <p:nvPr/>
        </p:nvCxnSpPr>
        <p:spPr>
          <a:xfrm>
            <a:off x="4810346" y="3211723"/>
            <a:ext cx="1480746"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a:stCxn id="175" idx="3"/>
            <a:endCxn id="177" idx="1"/>
          </p:cNvCxnSpPr>
          <p:nvPr/>
        </p:nvCxnSpPr>
        <p:spPr>
          <a:xfrm flipH="1" flipV="1">
            <a:off x="4629114" y="3211723"/>
            <a:ext cx="6181" cy="1132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6" name="Rounded Rectangle 185"/>
          <p:cNvSpPr/>
          <p:nvPr/>
        </p:nvSpPr>
        <p:spPr>
          <a:xfrm>
            <a:off x="8167262" y="5803555"/>
            <a:ext cx="1178014" cy="477795"/>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1400" b="1" dirty="0" smtClean="0">
                <a:solidFill>
                  <a:schemeClr val="tx1"/>
                </a:solidFill>
              </a:rPr>
              <a:t>Stack</a:t>
            </a:r>
            <a:endParaRPr lang="he-IL" sz="1400" b="1" dirty="0">
              <a:solidFill>
                <a:schemeClr val="tx1"/>
              </a:solidFill>
            </a:endParaRPr>
          </a:p>
        </p:txBody>
      </p:sp>
      <p:sp>
        <p:nvSpPr>
          <p:cNvPr id="188" name="Diamond 187"/>
          <p:cNvSpPr/>
          <p:nvPr/>
        </p:nvSpPr>
        <p:spPr>
          <a:xfrm>
            <a:off x="8665652" y="5630561"/>
            <a:ext cx="181232" cy="172994"/>
          </a:xfrm>
          <a:prstGeom prst="diamond">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cxnSp>
        <p:nvCxnSpPr>
          <p:cNvPr id="189" name="Straight Connector 188"/>
          <p:cNvCxnSpPr>
            <a:stCxn id="188" idx="0"/>
            <a:endCxn id="126" idx="2"/>
          </p:cNvCxnSpPr>
          <p:nvPr/>
        </p:nvCxnSpPr>
        <p:spPr>
          <a:xfrm flipV="1">
            <a:off x="8756268" y="5313403"/>
            <a:ext cx="1" cy="3171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p:cNvCxnSpPr>
            <a:stCxn id="186" idx="0"/>
            <a:endCxn id="188" idx="2"/>
          </p:cNvCxnSpPr>
          <p:nvPr/>
        </p:nvCxnSpPr>
        <p:spPr>
          <a:xfrm flipH="1">
            <a:off x="8756268" y="5803555"/>
            <a:ext cx="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p:nvCxnSpPr>
        <p:spPr>
          <a:xfrm>
            <a:off x="636127" y="3669953"/>
            <a:ext cx="310154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p:nvCxnSpPr>
        <p:spPr>
          <a:xfrm flipV="1">
            <a:off x="3737671" y="3669953"/>
            <a:ext cx="0" cy="26505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3" name="TextBox 202"/>
          <p:cNvSpPr txBox="1"/>
          <p:nvPr/>
        </p:nvSpPr>
        <p:spPr>
          <a:xfrm>
            <a:off x="1321926" y="3696726"/>
            <a:ext cx="1729946" cy="369332"/>
          </a:xfrm>
          <a:prstGeom prst="rect">
            <a:avLst/>
          </a:prstGeom>
          <a:noFill/>
        </p:spPr>
        <p:txBody>
          <a:bodyPr wrap="square" rtlCol="1">
            <a:spAutoFit/>
          </a:bodyPr>
          <a:lstStyle/>
          <a:p>
            <a:pPr algn="ctr"/>
            <a:r>
              <a:rPr lang="en-US" dirty="0" smtClean="0"/>
              <a:t>Static Classes</a:t>
            </a:r>
            <a:endParaRPr lang="he-IL" dirty="0"/>
          </a:p>
        </p:txBody>
      </p:sp>
      <p:sp>
        <p:nvSpPr>
          <p:cNvPr id="204" name="Rounded Rectangle 203"/>
          <p:cNvSpPr/>
          <p:nvPr/>
        </p:nvSpPr>
        <p:spPr>
          <a:xfrm>
            <a:off x="329513" y="4147748"/>
            <a:ext cx="1322176" cy="477795"/>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1200" b="1" dirty="0" smtClean="0">
                <a:solidFill>
                  <a:schemeClr val="tx1"/>
                </a:solidFill>
              </a:rPr>
              <a:t>Tools</a:t>
            </a:r>
            <a:endParaRPr lang="he-IL" sz="1200" b="1" dirty="0">
              <a:solidFill>
                <a:schemeClr val="tx1"/>
              </a:solidFill>
            </a:endParaRPr>
          </a:p>
        </p:txBody>
      </p:sp>
      <p:sp>
        <p:nvSpPr>
          <p:cNvPr id="205" name="Rounded Rectangle 204"/>
          <p:cNvSpPr/>
          <p:nvPr/>
        </p:nvSpPr>
        <p:spPr>
          <a:xfrm>
            <a:off x="1990943" y="4147748"/>
            <a:ext cx="1322176" cy="477795"/>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1200" b="1" dirty="0" smtClean="0">
                <a:solidFill>
                  <a:schemeClr val="tx1"/>
                </a:solidFill>
              </a:rPr>
              <a:t>Pawn</a:t>
            </a:r>
            <a:endParaRPr lang="he-IL" sz="1200" b="1" dirty="0">
              <a:solidFill>
                <a:schemeClr val="tx1"/>
              </a:solidFill>
            </a:endParaRPr>
          </a:p>
        </p:txBody>
      </p:sp>
      <p:sp>
        <p:nvSpPr>
          <p:cNvPr id="206" name="Rounded Rectangle 205"/>
          <p:cNvSpPr/>
          <p:nvPr/>
        </p:nvSpPr>
        <p:spPr>
          <a:xfrm>
            <a:off x="329513" y="4864439"/>
            <a:ext cx="1322176" cy="477795"/>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1200" b="1" dirty="0" smtClean="0">
                <a:solidFill>
                  <a:schemeClr val="tx1"/>
                </a:solidFill>
              </a:rPr>
              <a:t>Knight</a:t>
            </a:r>
            <a:endParaRPr lang="he-IL" sz="1200" b="1" dirty="0">
              <a:solidFill>
                <a:schemeClr val="tx1"/>
              </a:solidFill>
            </a:endParaRPr>
          </a:p>
        </p:txBody>
      </p:sp>
      <p:sp>
        <p:nvSpPr>
          <p:cNvPr id="207" name="Rounded Rectangle 206"/>
          <p:cNvSpPr/>
          <p:nvPr/>
        </p:nvSpPr>
        <p:spPr>
          <a:xfrm>
            <a:off x="1990943" y="4864439"/>
            <a:ext cx="1322176" cy="477795"/>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1200" b="1" dirty="0" smtClean="0">
                <a:solidFill>
                  <a:schemeClr val="tx1"/>
                </a:solidFill>
              </a:rPr>
              <a:t>Rook</a:t>
            </a:r>
            <a:endParaRPr lang="he-IL" sz="1200" b="1" dirty="0">
              <a:solidFill>
                <a:schemeClr val="tx1"/>
              </a:solidFill>
            </a:endParaRPr>
          </a:p>
        </p:txBody>
      </p:sp>
      <p:sp>
        <p:nvSpPr>
          <p:cNvPr id="208" name="Rounded Rectangle 207"/>
          <p:cNvSpPr/>
          <p:nvPr/>
        </p:nvSpPr>
        <p:spPr>
          <a:xfrm>
            <a:off x="329513" y="5581130"/>
            <a:ext cx="1322176" cy="477795"/>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1200" b="1" dirty="0" smtClean="0">
                <a:solidFill>
                  <a:schemeClr val="tx1"/>
                </a:solidFill>
              </a:rPr>
              <a:t>Bishop</a:t>
            </a:r>
            <a:endParaRPr lang="he-IL" sz="1200" b="1" dirty="0">
              <a:solidFill>
                <a:schemeClr val="tx1"/>
              </a:solidFill>
            </a:endParaRPr>
          </a:p>
        </p:txBody>
      </p:sp>
      <p:sp>
        <p:nvSpPr>
          <p:cNvPr id="209" name="Rounded Rectangle 208"/>
          <p:cNvSpPr/>
          <p:nvPr/>
        </p:nvSpPr>
        <p:spPr>
          <a:xfrm>
            <a:off x="1970650" y="5581129"/>
            <a:ext cx="1322176" cy="477795"/>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1200" b="1" dirty="0" smtClean="0">
                <a:solidFill>
                  <a:schemeClr val="tx1"/>
                </a:solidFill>
              </a:rPr>
              <a:t>Queen</a:t>
            </a:r>
            <a:endParaRPr lang="he-IL" sz="1200" b="1" dirty="0">
              <a:solidFill>
                <a:schemeClr val="tx1"/>
              </a:solidFill>
            </a:endParaRPr>
          </a:p>
        </p:txBody>
      </p:sp>
      <p:sp>
        <p:nvSpPr>
          <p:cNvPr id="210" name="Rounded Rectangle 209"/>
          <p:cNvSpPr/>
          <p:nvPr/>
        </p:nvSpPr>
        <p:spPr>
          <a:xfrm>
            <a:off x="1153105" y="6252511"/>
            <a:ext cx="1322176" cy="477795"/>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1200" b="1" dirty="0" smtClean="0">
                <a:solidFill>
                  <a:schemeClr val="tx1"/>
                </a:solidFill>
              </a:rPr>
              <a:t>King</a:t>
            </a:r>
            <a:endParaRPr lang="he-IL" sz="1200" b="1" dirty="0">
              <a:solidFill>
                <a:schemeClr val="tx1"/>
              </a:solidFill>
            </a:endParaRPr>
          </a:p>
        </p:txBody>
      </p:sp>
      <p:sp>
        <p:nvSpPr>
          <p:cNvPr id="211" name="TextBox 210"/>
          <p:cNvSpPr txBox="1"/>
          <p:nvPr/>
        </p:nvSpPr>
        <p:spPr>
          <a:xfrm>
            <a:off x="1125877" y="281455"/>
            <a:ext cx="1009228" cy="276999"/>
          </a:xfrm>
          <a:prstGeom prst="rect">
            <a:avLst/>
          </a:prstGeom>
          <a:noFill/>
        </p:spPr>
        <p:txBody>
          <a:bodyPr wrap="square" rtlCol="1">
            <a:spAutoFit/>
          </a:bodyPr>
          <a:lstStyle/>
          <a:p>
            <a:pPr algn="l" rtl="0"/>
            <a:r>
              <a:rPr lang="en-US" sz="1200" dirty="0" smtClean="0"/>
              <a:t>Composition</a:t>
            </a:r>
            <a:endParaRPr lang="he-IL" sz="1200" dirty="0"/>
          </a:p>
        </p:txBody>
      </p:sp>
      <p:sp>
        <p:nvSpPr>
          <p:cNvPr id="212" name="TextBox 211"/>
          <p:cNvSpPr txBox="1"/>
          <p:nvPr/>
        </p:nvSpPr>
        <p:spPr>
          <a:xfrm>
            <a:off x="1123263" y="675265"/>
            <a:ext cx="1009228" cy="276999"/>
          </a:xfrm>
          <a:prstGeom prst="rect">
            <a:avLst/>
          </a:prstGeom>
          <a:noFill/>
        </p:spPr>
        <p:txBody>
          <a:bodyPr wrap="square" rtlCol="1">
            <a:spAutoFit/>
          </a:bodyPr>
          <a:lstStyle/>
          <a:p>
            <a:pPr algn="l" rtl="0"/>
            <a:r>
              <a:rPr lang="en-US" sz="1200" dirty="0" smtClean="0"/>
              <a:t>Aggregation</a:t>
            </a:r>
            <a:endParaRPr lang="he-IL" sz="1200" dirty="0"/>
          </a:p>
        </p:txBody>
      </p:sp>
    </p:spTree>
    <p:extLst>
      <p:ext uri="{BB962C8B-B14F-4D97-AF65-F5344CB8AC3E}">
        <p14:creationId xmlns:p14="http://schemas.microsoft.com/office/powerpoint/2010/main" val="36393507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ChangeAspect="1"/>
          </p:cNvPicPr>
          <p:nvPr/>
        </p:nvPicPr>
        <p:blipFill>
          <a:blip r:embed="rId2"/>
          <a:stretch>
            <a:fillRect/>
          </a:stretch>
        </p:blipFill>
        <p:spPr>
          <a:xfrm>
            <a:off x="486152" y="169817"/>
            <a:ext cx="5786613" cy="6688183"/>
          </a:xfrm>
          <a:prstGeom prst="rect">
            <a:avLst/>
          </a:prstGeom>
        </p:spPr>
      </p:pic>
      <p:pic>
        <p:nvPicPr>
          <p:cNvPr id="5" name="Picture 4"/>
          <p:cNvPicPr>
            <a:picLocks noChangeAspect="1"/>
          </p:cNvPicPr>
          <p:nvPr/>
        </p:nvPicPr>
        <p:blipFill>
          <a:blip r:embed="rId3"/>
          <a:stretch>
            <a:fillRect/>
          </a:stretch>
        </p:blipFill>
        <p:spPr>
          <a:xfrm>
            <a:off x="6446135" y="946880"/>
            <a:ext cx="5400089" cy="4667158"/>
          </a:xfrm>
          <a:prstGeom prst="rect">
            <a:avLst/>
          </a:prstGeom>
        </p:spPr>
      </p:pic>
      <p:sp>
        <p:nvSpPr>
          <p:cNvPr id="6" name="Right Arrow 5"/>
          <p:cNvSpPr/>
          <p:nvPr/>
        </p:nvSpPr>
        <p:spPr>
          <a:xfrm rot="16200000">
            <a:off x="8765061" y="2294240"/>
            <a:ext cx="753762" cy="399532"/>
          </a:xfrm>
          <a:prstGeom prst="rightArrow">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7" name="TextBox 6"/>
          <p:cNvSpPr txBox="1"/>
          <p:nvPr/>
        </p:nvSpPr>
        <p:spPr>
          <a:xfrm>
            <a:off x="8283149" y="2309340"/>
            <a:ext cx="659027" cy="369332"/>
          </a:xfrm>
          <a:prstGeom prst="rect">
            <a:avLst/>
          </a:prstGeom>
          <a:noFill/>
        </p:spPr>
        <p:txBody>
          <a:bodyPr wrap="square" rtlCol="1">
            <a:spAutoFit/>
          </a:bodyPr>
          <a:lstStyle/>
          <a:p>
            <a:r>
              <a:rPr lang="en-US" dirty="0" smtClean="0">
                <a:solidFill>
                  <a:schemeClr val="accent6">
                    <a:lumMod val="60000"/>
                    <a:lumOff val="40000"/>
                  </a:schemeClr>
                </a:solidFill>
              </a:rPr>
              <a:t>1</a:t>
            </a:r>
            <a:endParaRPr lang="he-IL" dirty="0">
              <a:solidFill>
                <a:schemeClr val="accent6">
                  <a:lumMod val="60000"/>
                  <a:lumOff val="40000"/>
                </a:schemeClr>
              </a:solidFill>
            </a:endParaRPr>
          </a:p>
        </p:txBody>
      </p:sp>
      <p:sp>
        <p:nvSpPr>
          <p:cNvPr id="8" name="Right Arrow 7"/>
          <p:cNvSpPr/>
          <p:nvPr/>
        </p:nvSpPr>
        <p:spPr>
          <a:xfrm rot="8093173">
            <a:off x="9288536" y="1676862"/>
            <a:ext cx="753762" cy="399532"/>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9" name="TextBox 8"/>
          <p:cNvSpPr txBox="1"/>
          <p:nvPr/>
        </p:nvSpPr>
        <p:spPr>
          <a:xfrm>
            <a:off x="8958652" y="1423545"/>
            <a:ext cx="659027" cy="369332"/>
          </a:xfrm>
          <a:prstGeom prst="rect">
            <a:avLst/>
          </a:prstGeom>
          <a:noFill/>
        </p:spPr>
        <p:txBody>
          <a:bodyPr wrap="square" rtlCol="1">
            <a:spAutoFit/>
          </a:bodyPr>
          <a:lstStyle/>
          <a:p>
            <a:r>
              <a:rPr lang="en-US" dirty="0" smtClean="0">
                <a:solidFill>
                  <a:srgbClr val="FF0000"/>
                </a:solidFill>
              </a:rPr>
              <a:t>2</a:t>
            </a:r>
            <a:endParaRPr lang="he-IL" dirty="0">
              <a:solidFill>
                <a:srgbClr val="FF0000"/>
              </a:solidFill>
            </a:endParaRPr>
          </a:p>
        </p:txBody>
      </p:sp>
      <p:pic>
        <p:nvPicPr>
          <p:cNvPr id="10" name="Picture 9"/>
          <p:cNvPicPr>
            <a:picLocks noChangeAspect="1"/>
          </p:cNvPicPr>
          <p:nvPr/>
        </p:nvPicPr>
        <p:blipFill>
          <a:blip r:embed="rId4"/>
          <a:stretch>
            <a:fillRect/>
          </a:stretch>
        </p:blipFill>
        <p:spPr>
          <a:xfrm>
            <a:off x="4926227" y="2117125"/>
            <a:ext cx="6096000" cy="5267325"/>
          </a:xfrm>
          <a:prstGeom prst="rect">
            <a:avLst/>
          </a:prstGeom>
        </p:spPr>
      </p:pic>
    </p:spTree>
    <p:extLst>
      <p:ext uri="{BB962C8B-B14F-4D97-AF65-F5344CB8AC3E}">
        <p14:creationId xmlns:p14="http://schemas.microsoft.com/office/powerpoint/2010/main" val="11030611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3009759" y="1885050"/>
            <a:ext cx="6172481" cy="4351338"/>
          </a:xfrm>
          <a:prstGeom prst="rect">
            <a:avLst/>
          </a:prstGeom>
        </p:spPr>
      </p:pic>
      <p:pic>
        <p:nvPicPr>
          <p:cNvPr id="4" name="Picture 3"/>
          <p:cNvPicPr>
            <a:picLocks noChangeAspect="1"/>
          </p:cNvPicPr>
          <p:nvPr/>
        </p:nvPicPr>
        <p:blipFill>
          <a:blip r:embed="rId3"/>
          <a:stretch>
            <a:fillRect/>
          </a:stretch>
        </p:blipFill>
        <p:spPr>
          <a:xfrm>
            <a:off x="0" y="292270"/>
            <a:ext cx="2171313" cy="1592780"/>
          </a:xfrm>
          <a:prstGeom prst="rect">
            <a:avLst/>
          </a:prstGeom>
        </p:spPr>
      </p:pic>
      <p:cxnSp>
        <p:nvCxnSpPr>
          <p:cNvPr id="7" name="Straight Connector 6"/>
          <p:cNvCxnSpPr/>
          <p:nvPr/>
        </p:nvCxnSpPr>
        <p:spPr>
          <a:xfrm flipV="1">
            <a:off x="3814119" y="4703805"/>
            <a:ext cx="3591697" cy="823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3183924" y="2055340"/>
            <a:ext cx="3591697" cy="823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38510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758248" y="685453"/>
            <a:ext cx="6096000" cy="923330"/>
          </a:xfrm>
          <a:prstGeom prst="rect">
            <a:avLst/>
          </a:prstGeom>
        </p:spPr>
        <p:txBody>
          <a:bodyPr>
            <a:spAutoFit/>
          </a:bodyPr>
          <a:lstStyle/>
          <a:p>
            <a:r>
              <a:rPr lang="he-IL" dirty="0" smtClean="0">
                <a:solidFill>
                  <a:srgbClr val="000000"/>
                </a:solidFill>
                <a:latin typeface="Calibri" panose="020F0502020204030204" pitchFamily="34" charset="0"/>
                <a:ea typeface="Calibri" panose="020F0502020204030204" pitchFamily="34" charset="0"/>
                <a:cs typeface="David" panose="020E0502060401010101" pitchFamily="34" charset="-79"/>
              </a:rPr>
              <a:t>מסך זה נוצר ע"י המחלקה </a:t>
            </a:r>
            <a:r>
              <a:rPr lang="en-US" dirty="0" smtClean="0">
                <a:solidFill>
                  <a:srgbClr val="000000"/>
                </a:solidFill>
                <a:latin typeface="Calibri" panose="020F0502020204030204" pitchFamily="34" charset="0"/>
                <a:ea typeface="Calibri" panose="020F0502020204030204" pitchFamily="34" charset="0"/>
                <a:cs typeface="David" panose="020E0502060401010101" pitchFamily="34" charset="-79"/>
              </a:rPr>
              <a:t>Start</a:t>
            </a:r>
            <a:r>
              <a:rPr lang="he-IL" dirty="0" smtClean="0">
                <a:solidFill>
                  <a:srgbClr val="000000"/>
                </a:solidFill>
                <a:latin typeface="Calibri" panose="020F0502020204030204" pitchFamily="34" charset="0"/>
                <a:ea typeface="Calibri" panose="020F0502020204030204" pitchFamily="34" charset="0"/>
                <a:cs typeface="David" panose="020E0502060401010101" pitchFamily="34" charset="-79"/>
              </a:rPr>
              <a:t> ונשלט ע"י המחלקה </a:t>
            </a:r>
            <a:r>
              <a:rPr lang="en-US" dirty="0" smtClean="0">
                <a:solidFill>
                  <a:srgbClr val="000000"/>
                </a:solidFill>
                <a:latin typeface="Calibri" panose="020F0502020204030204" pitchFamily="34" charset="0"/>
                <a:ea typeface="Calibri" panose="020F0502020204030204" pitchFamily="34" charset="0"/>
                <a:cs typeface="David" panose="020E0502060401010101" pitchFamily="34" charset="-79"/>
              </a:rPr>
              <a:t>GameMenu</a:t>
            </a:r>
            <a:r>
              <a:rPr lang="he-IL" dirty="0" smtClean="0">
                <a:solidFill>
                  <a:srgbClr val="000000"/>
                </a:solidFill>
                <a:latin typeface="Calibri" panose="020F0502020204030204" pitchFamily="34" charset="0"/>
                <a:ea typeface="Calibri" panose="020F0502020204030204" pitchFamily="34" charset="0"/>
                <a:cs typeface="David" panose="020E0502060401010101" pitchFamily="34" charset="-79"/>
              </a:rPr>
              <a:t>. מחלקת </a:t>
            </a:r>
            <a:r>
              <a:rPr lang="en-US" dirty="0" smtClean="0">
                <a:solidFill>
                  <a:srgbClr val="000000"/>
                </a:solidFill>
                <a:latin typeface="Calibri" panose="020F0502020204030204" pitchFamily="34" charset="0"/>
                <a:ea typeface="Calibri" panose="020F0502020204030204" pitchFamily="34" charset="0"/>
                <a:cs typeface="David" panose="020E0502060401010101" pitchFamily="34" charset="-79"/>
              </a:rPr>
              <a:t>GameMenu</a:t>
            </a:r>
            <a:r>
              <a:rPr lang="en-US" dirty="0" smtClean="0">
                <a:solidFill>
                  <a:srgbClr val="000000"/>
                </a:solidFill>
                <a:latin typeface="David" panose="020E0502060401010101" pitchFamily="34" charset="-79"/>
                <a:ea typeface="Calibri" panose="020F0502020204030204" pitchFamily="34" charset="0"/>
              </a:rPr>
              <a:t> </a:t>
            </a:r>
            <a:r>
              <a:rPr lang="he-IL" dirty="0" smtClean="0">
                <a:solidFill>
                  <a:srgbClr val="000000"/>
                </a:solidFill>
                <a:latin typeface="David" panose="020E0502060401010101" pitchFamily="34" charset="-79"/>
                <a:ea typeface="Calibri" panose="020F0502020204030204" pitchFamily="34" charset="0"/>
              </a:rPr>
              <a:t>אחראית על יצירת מסך הפתיחה, עיצובו הגרפי ויצירת כפתורי השליטה שבו. </a:t>
            </a:r>
            <a:endParaRPr lang="he-IL" dirty="0"/>
          </a:p>
        </p:txBody>
      </p:sp>
      <p:sp>
        <p:nvSpPr>
          <p:cNvPr id="5" name="Rectangle 4"/>
          <p:cNvSpPr/>
          <p:nvPr/>
        </p:nvSpPr>
        <p:spPr>
          <a:xfrm>
            <a:off x="5758248" y="1896416"/>
            <a:ext cx="6096000" cy="923330"/>
          </a:xfrm>
          <a:prstGeom prst="rect">
            <a:avLst/>
          </a:prstGeom>
        </p:spPr>
        <p:txBody>
          <a:bodyPr>
            <a:spAutoFit/>
          </a:bodyPr>
          <a:lstStyle/>
          <a:p>
            <a:r>
              <a:rPr lang="he-IL" dirty="0">
                <a:solidFill>
                  <a:srgbClr val="000000"/>
                </a:solidFill>
                <a:latin typeface="Calibri" panose="020F0502020204030204" pitchFamily="34" charset="0"/>
                <a:ea typeface="Calibri" panose="020F0502020204030204" pitchFamily="34" charset="0"/>
                <a:cs typeface="David" panose="020E0502060401010101" pitchFamily="34" charset="-79"/>
              </a:rPr>
              <a:t>מסך זה נשלט על ידי</a:t>
            </a:r>
            <a:r>
              <a:rPr lang="he-IL" dirty="0">
                <a:solidFill>
                  <a:srgbClr val="000000"/>
                </a:solidFill>
                <a:ea typeface="Calibri" panose="020F0502020204030204" pitchFamily="34" charset="0"/>
                <a:cs typeface="Calibri" panose="020F0502020204030204" pitchFamily="34" charset="0"/>
              </a:rPr>
              <a:t> </a:t>
            </a:r>
            <a:r>
              <a:rPr lang="en-US" dirty="0" err="1">
                <a:solidFill>
                  <a:srgbClr val="000000"/>
                </a:solidFill>
                <a:latin typeface="Calibri" panose="020F0502020204030204" pitchFamily="34" charset="0"/>
                <a:ea typeface="Calibri" panose="020F0502020204030204" pitchFamily="34" charset="0"/>
                <a:cs typeface="David" panose="020E0502060401010101" pitchFamily="34" charset="-79"/>
              </a:rPr>
              <a:t>ViewPage</a:t>
            </a:r>
            <a:r>
              <a:rPr lang="en-US" dirty="0">
                <a:solidFill>
                  <a:srgbClr val="000000"/>
                </a:solidFill>
                <a:latin typeface="Calibri" panose="020F0502020204030204" pitchFamily="34" charset="0"/>
                <a:ea typeface="Calibri" panose="020F0502020204030204" pitchFamily="34" charset="0"/>
                <a:cs typeface="David" panose="020E0502060401010101" pitchFamily="34" charset="-79"/>
              </a:rPr>
              <a:t>, </a:t>
            </a:r>
            <a:r>
              <a:rPr lang="he-IL" dirty="0">
                <a:solidFill>
                  <a:srgbClr val="000000"/>
                </a:solidFill>
                <a:latin typeface="Calibri" panose="020F0502020204030204" pitchFamily="34" charset="0"/>
                <a:ea typeface="Calibri" panose="020F0502020204030204" pitchFamily="34" charset="0"/>
                <a:cs typeface="David" panose="020E0502060401010101" pitchFamily="34" charset="-79"/>
              </a:rPr>
              <a:t>ובו יש 2 חלקים מרכזיים: לוח המשחק וממשק משתמש. בפתיחת המשחק, הלוח מוצג כדלהלן, כאשר בממשק המשתמש מוצגים כפתורים</a:t>
            </a:r>
            <a:endParaRPr lang="he-IL" dirty="0"/>
          </a:p>
        </p:txBody>
      </p:sp>
      <p:sp>
        <p:nvSpPr>
          <p:cNvPr id="6" name="Rectangle 5"/>
          <p:cNvSpPr/>
          <p:nvPr/>
        </p:nvSpPr>
        <p:spPr>
          <a:xfrm>
            <a:off x="10541068" y="1498684"/>
            <a:ext cx="1313180" cy="507831"/>
          </a:xfrm>
          <a:prstGeom prst="rect">
            <a:avLst/>
          </a:prstGeom>
        </p:spPr>
        <p:txBody>
          <a:bodyPr wrap="none">
            <a:spAutoFit/>
          </a:bodyPr>
          <a:lstStyle/>
          <a:p>
            <a:pPr>
              <a:lnSpc>
                <a:spcPct val="150000"/>
              </a:lnSpc>
              <a:spcBef>
                <a:spcPts val="200"/>
              </a:spcBef>
            </a:pPr>
            <a:r>
              <a:rPr lang="he-IL" b="1" u="sng" smtClean="0">
                <a:solidFill>
                  <a:srgbClr val="000000"/>
                </a:solidFill>
                <a:latin typeface="Times New Roman" panose="02020603050405020304" pitchFamily="18" charset="0"/>
                <a:ea typeface="Times New Roman" panose="02020603050405020304" pitchFamily="18" charset="0"/>
                <a:cs typeface="David" panose="020E0502060401010101" pitchFamily="34" charset="-79"/>
              </a:rPr>
              <a:t>מסך המשחק</a:t>
            </a:r>
            <a:endParaRPr lang="en-US" sz="2800" b="1" dirty="0">
              <a:effectLst/>
              <a:latin typeface="Times New Roman" panose="02020603050405020304" pitchFamily="18" charset="0"/>
              <a:ea typeface="Times New Roman" panose="02020603050405020304" pitchFamily="18" charset="0"/>
            </a:endParaRPr>
          </a:p>
        </p:txBody>
      </p:sp>
      <p:sp>
        <p:nvSpPr>
          <p:cNvPr id="7" name="Rectangle 6"/>
          <p:cNvSpPr/>
          <p:nvPr/>
        </p:nvSpPr>
        <p:spPr>
          <a:xfrm>
            <a:off x="10525038" y="177622"/>
            <a:ext cx="1345240" cy="507831"/>
          </a:xfrm>
          <a:prstGeom prst="rect">
            <a:avLst/>
          </a:prstGeom>
        </p:spPr>
        <p:txBody>
          <a:bodyPr wrap="none">
            <a:spAutoFit/>
          </a:bodyPr>
          <a:lstStyle/>
          <a:p>
            <a:pPr>
              <a:lnSpc>
                <a:spcPct val="150000"/>
              </a:lnSpc>
              <a:spcBef>
                <a:spcPts val="200"/>
              </a:spcBef>
            </a:pPr>
            <a:r>
              <a:rPr lang="he-IL" b="1" u="sng" dirty="0">
                <a:solidFill>
                  <a:srgbClr val="000000"/>
                </a:solidFill>
                <a:latin typeface="Times New Roman" panose="02020603050405020304" pitchFamily="18" charset="0"/>
                <a:ea typeface="Times New Roman" panose="02020603050405020304" pitchFamily="18" charset="0"/>
                <a:cs typeface="David" panose="020E0502060401010101" pitchFamily="34" charset="-79"/>
              </a:rPr>
              <a:t>מסך הפתיחה</a:t>
            </a:r>
            <a:endParaRPr lang="en-US" sz="2800" b="1" dirty="0">
              <a:effectLst/>
              <a:latin typeface="Times New Roman" panose="02020603050405020304" pitchFamily="18" charset="0"/>
              <a:ea typeface="Times New Roman" panose="02020603050405020304" pitchFamily="18" charset="0"/>
            </a:endParaRPr>
          </a:p>
        </p:txBody>
      </p:sp>
      <p:sp>
        <p:nvSpPr>
          <p:cNvPr id="8" name="Rectangle 7"/>
          <p:cNvSpPr/>
          <p:nvPr/>
        </p:nvSpPr>
        <p:spPr>
          <a:xfrm>
            <a:off x="5774278" y="2805676"/>
            <a:ext cx="6096000" cy="3441968"/>
          </a:xfrm>
          <a:prstGeom prst="rect">
            <a:avLst/>
          </a:prstGeom>
        </p:spPr>
        <p:txBody>
          <a:bodyPr>
            <a:spAutoFit/>
          </a:bodyPr>
          <a:lstStyle/>
          <a:p>
            <a:pPr>
              <a:lnSpc>
                <a:spcPct val="150000"/>
              </a:lnSpc>
              <a:spcBef>
                <a:spcPts val="200"/>
              </a:spcBef>
            </a:pPr>
            <a:r>
              <a:rPr lang="he-IL" b="1" u="sng" dirty="0">
                <a:solidFill>
                  <a:srgbClr val="000000"/>
                </a:solidFill>
                <a:latin typeface="Times New Roman" panose="02020603050405020304" pitchFamily="18" charset="0"/>
                <a:ea typeface="Times New Roman" panose="02020603050405020304" pitchFamily="18" charset="0"/>
                <a:cs typeface="David" panose="020E0502060401010101" pitchFamily="34" charset="-79"/>
              </a:rPr>
              <a:t>לוח המשחק והאיברים האחראים על הגרפיקה המשתנה בהתאם להתרחשות המשחק</a:t>
            </a:r>
            <a:endParaRPr lang="en-US" sz="2800" b="1" dirty="0">
              <a:latin typeface="Times New Roman" panose="02020603050405020304" pitchFamily="18" charset="0"/>
              <a:ea typeface="Times New Roman" panose="02020603050405020304" pitchFamily="18" charset="0"/>
            </a:endParaRPr>
          </a:p>
          <a:p>
            <a:pPr>
              <a:lnSpc>
                <a:spcPct val="150000"/>
              </a:lnSpc>
              <a:spcBef>
                <a:spcPts val="200"/>
              </a:spcBef>
            </a:pPr>
            <a:r>
              <a:rPr lang="he-IL" dirty="0">
                <a:solidFill>
                  <a:srgbClr val="000000"/>
                </a:solidFill>
                <a:latin typeface="Times New Roman" panose="02020603050405020304" pitchFamily="18" charset="0"/>
                <a:ea typeface="Times New Roman" panose="02020603050405020304" pitchFamily="18" charset="0"/>
                <a:cs typeface="David" panose="020E0502060401010101" pitchFamily="34" charset="-79"/>
              </a:rPr>
              <a:t>מחלקות הקשורות לנושא זה הן: </a:t>
            </a:r>
            <a:r>
              <a:rPr lang="en-US" dirty="0" err="1">
                <a:solidFill>
                  <a:srgbClr val="000000"/>
                </a:solidFill>
                <a:latin typeface="Times New Roman" panose="02020603050405020304" pitchFamily="18" charset="0"/>
                <a:ea typeface="Times New Roman" panose="02020603050405020304" pitchFamily="18" charset="0"/>
                <a:cs typeface="David" panose="020E0502060401010101" pitchFamily="34" charset="-79"/>
              </a:rPr>
              <a:t>ViewGamePlay</a:t>
            </a:r>
            <a:r>
              <a:rPr lang="en-US" dirty="0">
                <a:solidFill>
                  <a:srgbClr val="000000"/>
                </a:solidFill>
                <a:latin typeface="Times New Roman" panose="02020603050405020304" pitchFamily="18" charset="0"/>
                <a:ea typeface="Times New Roman" panose="02020603050405020304" pitchFamily="18" charset="0"/>
                <a:cs typeface="David" panose="020E0502060401010101" pitchFamily="34" charset="-79"/>
              </a:rPr>
              <a:t>, </a:t>
            </a:r>
            <a:r>
              <a:rPr lang="en-US" dirty="0" err="1">
                <a:solidFill>
                  <a:srgbClr val="000000"/>
                </a:solidFill>
                <a:latin typeface="Times New Roman" panose="02020603050405020304" pitchFamily="18" charset="0"/>
                <a:ea typeface="Times New Roman" panose="02020603050405020304" pitchFamily="18" charset="0"/>
                <a:cs typeface="David" panose="020E0502060401010101" pitchFamily="34" charset="-79"/>
              </a:rPr>
              <a:t>ViewTurn</a:t>
            </a:r>
            <a:r>
              <a:rPr lang="en-US" dirty="0">
                <a:solidFill>
                  <a:srgbClr val="000000"/>
                </a:solidFill>
                <a:latin typeface="Times New Roman" panose="02020603050405020304" pitchFamily="18" charset="0"/>
                <a:ea typeface="Times New Roman" panose="02020603050405020304" pitchFamily="18" charset="0"/>
                <a:cs typeface="David" panose="020E0502060401010101" pitchFamily="34" charset="-79"/>
              </a:rPr>
              <a:t>, </a:t>
            </a:r>
            <a:r>
              <a:rPr lang="en-US" dirty="0" err="1">
                <a:solidFill>
                  <a:srgbClr val="000000"/>
                </a:solidFill>
                <a:latin typeface="Times New Roman" panose="02020603050405020304" pitchFamily="18" charset="0"/>
                <a:ea typeface="Times New Roman" panose="02020603050405020304" pitchFamily="18" charset="0"/>
                <a:cs typeface="David" panose="020E0502060401010101" pitchFamily="34" charset="-79"/>
              </a:rPr>
              <a:t>ViewBoard</a:t>
            </a:r>
            <a:r>
              <a:rPr lang="he-IL" dirty="0">
                <a:latin typeface="Times New Roman" panose="02020603050405020304" pitchFamily="18" charset="0"/>
                <a:ea typeface="Times New Roman" panose="02020603050405020304" pitchFamily="18" charset="0"/>
              </a:rPr>
              <a:t>. </a:t>
            </a:r>
            <a:r>
              <a:rPr lang="he-IL" dirty="0">
                <a:latin typeface="Times New Roman" panose="02020603050405020304" pitchFamily="18" charset="0"/>
                <a:ea typeface="Times New Roman" panose="02020603050405020304" pitchFamily="18" charset="0"/>
                <a:cs typeface="David" panose="020E0502060401010101" pitchFamily="34" charset="-79"/>
              </a:rPr>
              <a:t>המחלקה </a:t>
            </a:r>
            <a:r>
              <a:rPr lang="en-US" dirty="0" err="1">
                <a:latin typeface="Times New Roman" panose="02020603050405020304" pitchFamily="18" charset="0"/>
                <a:ea typeface="Times New Roman" panose="02020603050405020304" pitchFamily="18" charset="0"/>
                <a:cs typeface="David" panose="020E0502060401010101" pitchFamily="34" charset="-79"/>
              </a:rPr>
              <a:t>ViewGamePlay</a:t>
            </a:r>
            <a:r>
              <a:rPr lang="he-IL" dirty="0">
                <a:latin typeface="Times New Roman" panose="02020603050405020304" pitchFamily="18" charset="0"/>
                <a:ea typeface="Times New Roman" panose="02020603050405020304" pitchFamily="18" charset="0"/>
                <a:cs typeface="David" panose="020E0502060401010101" pitchFamily="34" charset="-79"/>
              </a:rPr>
              <a:t>, מכילה בתוכה את שתי המחלקות האחרות. למעשה מחלקה זו היא זו המכילה בתוכה את כל מה שמשתנה גרפית על הלוח יחד עם אתחול מספר כפתורים. חשוב לציין שראשית הכפתורים רק נוצרים אך לא מקבלים פונקציה וזאת בשל שאני מקשר פונקציות במחלקות שנוצרות יותר מאוחר.</a:t>
            </a:r>
            <a:endParaRPr lang="en-US" sz="2800" b="1" dirty="0">
              <a:effectLst/>
              <a:latin typeface="Times New Roman" panose="02020603050405020304" pitchFamily="18" charset="0"/>
              <a:ea typeface="Times New Roman" panose="02020603050405020304" pitchFamily="18" charset="0"/>
            </a:endParaRPr>
          </a:p>
        </p:txBody>
      </p:sp>
      <p:pic>
        <p:nvPicPr>
          <p:cNvPr id="9" name="Picture 8"/>
          <p:cNvPicPr>
            <a:picLocks noChangeAspect="1"/>
          </p:cNvPicPr>
          <p:nvPr/>
        </p:nvPicPr>
        <p:blipFill>
          <a:blip r:embed="rId2"/>
          <a:stretch>
            <a:fillRect/>
          </a:stretch>
        </p:blipFill>
        <p:spPr>
          <a:xfrm>
            <a:off x="276880" y="1752599"/>
            <a:ext cx="5695950" cy="2019300"/>
          </a:xfrm>
          <a:prstGeom prst="rect">
            <a:avLst/>
          </a:prstGeom>
        </p:spPr>
      </p:pic>
      <p:sp>
        <p:nvSpPr>
          <p:cNvPr id="10" name="Right Arrow 9"/>
          <p:cNvSpPr/>
          <p:nvPr/>
        </p:nvSpPr>
        <p:spPr>
          <a:xfrm>
            <a:off x="13269" y="3442040"/>
            <a:ext cx="368822" cy="177627"/>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29518351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165"/>
          <p:cNvSpPr/>
          <p:nvPr/>
        </p:nvSpPr>
        <p:spPr>
          <a:xfrm>
            <a:off x="1742013" y="596940"/>
            <a:ext cx="1322176" cy="477795"/>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1200" b="1" dirty="0" smtClean="0">
                <a:solidFill>
                  <a:schemeClr val="tx1"/>
                </a:solidFill>
              </a:rPr>
              <a:t>Pressed On A Label</a:t>
            </a:r>
            <a:endParaRPr lang="he-IL" sz="1200" b="1" dirty="0">
              <a:solidFill>
                <a:schemeClr val="tx1"/>
              </a:solidFill>
            </a:endParaRPr>
          </a:p>
        </p:txBody>
      </p:sp>
      <p:sp>
        <p:nvSpPr>
          <p:cNvPr id="5" name="Rounded Rectangle 165"/>
          <p:cNvSpPr/>
          <p:nvPr/>
        </p:nvSpPr>
        <p:spPr>
          <a:xfrm>
            <a:off x="5144690" y="596940"/>
            <a:ext cx="1322176" cy="477795"/>
          </a:xfrm>
          <a:prstGeom prst="round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1200" b="1" dirty="0" smtClean="0">
                <a:solidFill>
                  <a:schemeClr val="tx1"/>
                </a:solidFill>
              </a:rPr>
              <a:t>View Board</a:t>
            </a:r>
            <a:endParaRPr lang="he-IL" sz="1200" b="1" dirty="0">
              <a:solidFill>
                <a:schemeClr val="tx1"/>
              </a:solidFill>
            </a:endParaRPr>
          </a:p>
        </p:txBody>
      </p:sp>
      <p:cxnSp>
        <p:nvCxnSpPr>
          <p:cNvPr id="7" name="מחבר חץ ישר 6"/>
          <p:cNvCxnSpPr>
            <a:stCxn id="4" idx="3"/>
            <a:endCxn id="5" idx="1"/>
          </p:cNvCxnSpPr>
          <p:nvPr/>
        </p:nvCxnSpPr>
        <p:spPr>
          <a:xfrm>
            <a:off x="3064189" y="835838"/>
            <a:ext cx="208050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 name="Rounded Rectangle 165"/>
          <p:cNvSpPr/>
          <p:nvPr/>
        </p:nvSpPr>
        <p:spPr>
          <a:xfrm>
            <a:off x="7225191" y="1767317"/>
            <a:ext cx="1322176" cy="477795"/>
          </a:xfrm>
          <a:prstGeom prst="round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1200" b="1" dirty="0" smtClean="0">
                <a:solidFill>
                  <a:schemeClr val="tx1"/>
                </a:solidFill>
              </a:rPr>
              <a:t>Controller</a:t>
            </a:r>
            <a:endParaRPr lang="he-IL" sz="1200" b="1" dirty="0">
              <a:solidFill>
                <a:schemeClr val="tx1"/>
              </a:solidFill>
            </a:endParaRPr>
          </a:p>
        </p:txBody>
      </p:sp>
      <p:cxnSp>
        <p:nvCxnSpPr>
          <p:cNvPr id="9" name="מחבר חץ ישר 8"/>
          <p:cNvCxnSpPr>
            <a:stCxn id="5" idx="3"/>
            <a:endCxn id="8" idx="0"/>
          </p:cNvCxnSpPr>
          <p:nvPr/>
        </p:nvCxnSpPr>
        <p:spPr>
          <a:xfrm>
            <a:off x="6466866" y="835838"/>
            <a:ext cx="1419413" cy="93147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9" name="Rounded Rectangle 165"/>
          <p:cNvSpPr/>
          <p:nvPr/>
        </p:nvSpPr>
        <p:spPr>
          <a:xfrm>
            <a:off x="7225191" y="2921300"/>
            <a:ext cx="1322176" cy="477795"/>
          </a:xfrm>
          <a:prstGeom prst="round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1200" b="1" dirty="0" smtClean="0">
                <a:solidFill>
                  <a:schemeClr val="tx1"/>
                </a:solidFill>
              </a:rPr>
              <a:t>Model</a:t>
            </a:r>
            <a:endParaRPr lang="he-IL" sz="1200" b="1" dirty="0">
              <a:solidFill>
                <a:schemeClr val="tx1"/>
              </a:solidFill>
            </a:endParaRPr>
          </a:p>
        </p:txBody>
      </p:sp>
      <p:cxnSp>
        <p:nvCxnSpPr>
          <p:cNvPr id="21" name="מחבר חץ ישר 20"/>
          <p:cNvCxnSpPr>
            <a:stCxn id="8" idx="2"/>
            <a:endCxn id="19" idx="0"/>
          </p:cNvCxnSpPr>
          <p:nvPr/>
        </p:nvCxnSpPr>
        <p:spPr>
          <a:xfrm>
            <a:off x="7886279" y="2245112"/>
            <a:ext cx="0" cy="6761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4" name="Rounded Rectangle 165"/>
          <p:cNvSpPr/>
          <p:nvPr/>
        </p:nvSpPr>
        <p:spPr>
          <a:xfrm>
            <a:off x="1742013" y="2367484"/>
            <a:ext cx="1322176" cy="477795"/>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1200" b="1" dirty="0" smtClean="0">
                <a:solidFill>
                  <a:schemeClr val="tx1"/>
                </a:solidFill>
              </a:rPr>
              <a:t>Show Turn &amp; Checkmate</a:t>
            </a:r>
            <a:endParaRPr lang="he-IL" sz="1200" b="1" dirty="0">
              <a:solidFill>
                <a:schemeClr val="tx1"/>
              </a:solidFill>
            </a:endParaRPr>
          </a:p>
        </p:txBody>
      </p:sp>
      <p:cxnSp>
        <p:nvCxnSpPr>
          <p:cNvPr id="27" name="מחבר חץ ישר 26"/>
          <p:cNvCxnSpPr>
            <a:stCxn id="24" idx="3"/>
            <a:endCxn id="32" idx="1"/>
          </p:cNvCxnSpPr>
          <p:nvPr/>
        </p:nvCxnSpPr>
        <p:spPr>
          <a:xfrm flipV="1">
            <a:off x="3064189" y="2006216"/>
            <a:ext cx="2080501" cy="600166"/>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32" name="Rounded Rectangle 165"/>
          <p:cNvSpPr/>
          <p:nvPr/>
        </p:nvSpPr>
        <p:spPr>
          <a:xfrm>
            <a:off x="5144690" y="1767318"/>
            <a:ext cx="1322176" cy="477795"/>
          </a:xfrm>
          <a:prstGeom prst="round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1200" b="1" dirty="0" smtClean="0">
                <a:solidFill>
                  <a:schemeClr val="tx1"/>
                </a:solidFill>
              </a:rPr>
              <a:t>View Turn</a:t>
            </a:r>
            <a:endParaRPr lang="he-IL" sz="1200" b="1" dirty="0">
              <a:solidFill>
                <a:schemeClr val="tx1"/>
              </a:solidFill>
            </a:endParaRPr>
          </a:p>
        </p:txBody>
      </p:sp>
      <p:sp>
        <p:nvSpPr>
          <p:cNvPr id="35" name="Rounded Rectangle 165"/>
          <p:cNvSpPr/>
          <p:nvPr/>
        </p:nvSpPr>
        <p:spPr>
          <a:xfrm>
            <a:off x="1742013" y="1772165"/>
            <a:ext cx="1322176" cy="477795"/>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1200" b="1" dirty="0" smtClean="0">
                <a:solidFill>
                  <a:schemeClr val="tx1"/>
                </a:solidFill>
              </a:rPr>
              <a:t>Restart</a:t>
            </a:r>
            <a:endParaRPr lang="he-IL" sz="1200" b="1" dirty="0">
              <a:solidFill>
                <a:schemeClr val="tx1"/>
              </a:solidFill>
            </a:endParaRPr>
          </a:p>
        </p:txBody>
      </p:sp>
      <p:cxnSp>
        <p:nvCxnSpPr>
          <p:cNvPr id="36" name="מחבר חץ ישר 35"/>
          <p:cNvCxnSpPr>
            <a:stCxn id="35" idx="3"/>
            <a:endCxn id="5" idx="2"/>
          </p:cNvCxnSpPr>
          <p:nvPr/>
        </p:nvCxnSpPr>
        <p:spPr>
          <a:xfrm flipV="1">
            <a:off x="3064189" y="1074735"/>
            <a:ext cx="2741589" cy="936328"/>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39" name="Rounded Rectangle 165"/>
          <p:cNvSpPr/>
          <p:nvPr/>
        </p:nvSpPr>
        <p:spPr>
          <a:xfrm>
            <a:off x="1742013" y="3553485"/>
            <a:ext cx="1322176" cy="477795"/>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1200" b="1" dirty="0" smtClean="0">
                <a:solidFill>
                  <a:schemeClr val="tx1"/>
                </a:solidFill>
              </a:rPr>
              <a:t>Test</a:t>
            </a:r>
            <a:endParaRPr lang="he-IL" sz="1200" b="1" dirty="0">
              <a:solidFill>
                <a:schemeClr val="tx1"/>
              </a:solidFill>
            </a:endParaRPr>
          </a:p>
        </p:txBody>
      </p:sp>
      <p:sp>
        <p:nvSpPr>
          <p:cNvPr id="40" name="Rounded Rectangle 165"/>
          <p:cNvSpPr/>
          <p:nvPr/>
        </p:nvSpPr>
        <p:spPr>
          <a:xfrm>
            <a:off x="7225191" y="3910776"/>
            <a:ext cx="1322176" cy="477795"/>
          </a:xfrm>
          <a:prstGeom prst="round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1200" b="1" dirty="0" smtClean="0">
                <a:solidFill>
                  <a:schemeClr val="tx1"/>
                </a:solidFill>
              </a:rPr>
              <a:t>Computer</a:t>
            </a:r>
          </a:p>
          <a:p>
            <a:pPr algn="ctr"/>
            <a:r>
              <a:rPr lang="en-US" sz="1200" b="1" dirty="0" smtClean="0">
                <a:solidFill>
                  <a:schemeClr val="tx1"/>
                </a:solidFill>
              </a:rPr>
              <a:t>(AI/TestPlayer)</a:t>
            </a:r>
            <a:endParaRPr lang="he-IL" sz="1200" b="1" dirty="0">
              <a:solidFill>
                <a:schemeClr val="tx1"/>
              </a:solidFill>
            </a:endParaRPr>
          </a:p>
        </p:txBody>
      </p:sp>
      <p:cxnSp>
        <p:nvCxnSpPr>
          <p:cNvPr id="41" name="מחבר חץ ישר 40"/>
          <p:cNvCxnSpPr>
            <a:stCxn id="39" idx="3"/>
            <a:endCxn id="40" idx="1"/>
          </p:cNvCxnSpPr>
          <p:nvPr/>
        </p:nvCxnSpPr>
        <p:spPr>
          <a:xfrm>
            <a:off x="3064189" y="3792383"/>
            <a:ext cx="4161002" cy="357291"/>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48" name="מחבר חץ ישר 47"/>
          <p:cNvCxnSpPr>
            <a:stCxn id="5" idx="2"/>
            <a:endCxn id="8" idx="0"/>
          </p:cNvCxnSpPr>
          <p:nvPr/>
        </p:nvCxnSpPr>
        <p:spPr>
          <a:xfrm>
            <a:off x="5805778" y="1074735"/>
            <a:ext cx="2080501" cy="692582"/>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51" name="מחבר חץ ישר 50"/>
          <p:cNvCxnSpPr/>
          <p:nvPr/>
        </p:nvCxnSpPr>
        <p:spPr>
          <a:xfrm>
            <a:off x="8262851" y="2224074"/>
            <a:ext cx="0" cy="718263"/>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58" name="Rounded Rectangle 165"/>
          <p:cNvSpPr/>
          <p:nvPr/>
        </p:nvSpPr>
        <p:spPr>
          <a:xfrm>
            <a:off x="1742013" y="4149673"/>
            <a:ext cx="1322176" cy="477795"/>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1200" b="1" dirty="0" smtClean="0">
                <a:solidFill>
                  <a:schemeClr val="tx1"/>
                </a:solidFill>
              </a:rPr>
              <a:t>All Option Menus</a:t>
            </a:r>
            <a:endParaRPr lang="he-IL" sz="1200" b="1" dirty="0">
              <a:solidFill>
                <a:schemeClr val="tx1"/>
              </a:solidFill>
            </a:endParaRPr>
          </a:p>
        </p:txBody>
      </p:sp>
      <p:sp>
        <p:nvSpPr>
          <p:cNvPr id="59" name="Rounded Rectangle 165"/>
          <p:cNvSpPr/>
          <p:nvPr/>
        </p:nvSpPr>
        <p:spPr>
          <a:xfrm>
            <a:off x="7225191" y="4987382"/>
            <a:ext cx="1322176" cy="477795"/>
          </a:xfrm>
          <a:prstGeom prst="round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1200" b="1" dirty="0" smtClean="0">
                <a:solidFill>
                  <a:schemeClr val="tx1"/>
                </a:solidFill>
              </a:rPr>
              <a:t>GameMenu</a:t>
            </a:r>
            <a:endParaRPr lang="he-IL" sz="1200" b="1" dirty="0">
              <a:solidFill>
                <a:schemeClr val="tx1"/>
              </a:solidFill>
            </a:endParaRPr>
          </a:p>
        </p:txBody>
      </p:sp>
      <p:cxnSp>
        <p:nvCxnSpPr>
          <p:cNvPr id="60" name="מחבר חץ ישר 59"/>
          <p:cNvCxnSpPr>
            <a:stCxn id="58" idx="3"/>
            <a:endCxn id="59" idx="1"/>
          </p:cNvCxnSpPr>
          <p:nvPr/>
        </p:nvCxnSpPr>
        <p:spPr>
          <a:xfrm>
            <a:off x="3064189" y="4388571"/>
            <a:ext cx="4161002" cy="837709"/>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64" name="מחבר ישר 63"/>
          <p:cNvCxnSpPr/>
          <p:nvPr/>
        </p:nvCxnSpPr>
        <p:spPr>
          <a:xfrm>
            <a:off x="7817006" y="213513"/>
            <a:ext cx="0" cy="1259786"/>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מחבר ישר 64"/>
          <p:cNvCxnSpPr/>
          <p:nvPr/>
        </p:nvCxnSpPr>
        <p:spPr>
          <a:xfrm>
            <a:off x="7817006" y="1473299"/>
            <a:ext cx="1710088" cy="0"/>
          </a:xfrm>
          <a:prstGeom prst="line">
            <a:avLst/>
          </a:prstGeom>
        </p:spPr>
        <p:style>
          <a:lnRef idx="1">
            <a:schemeClr val="accent1"/>
          </a:lnRef>
          <a:fillRef idx="0">
            <a:schemeClr val="accent1"/>
          </a:fillRef>
          <a:effectRef idx="0">
            <a:schemeClr val="accent1"/>
          </a:effectRef>
          <a:fontRef idx="minor">
            <a:schemeClr val="tx1"/>
          </a:fontRef>
        </p:style>
      </p:cxnSp>
      <p:sp>
        <p:nvSpPr>
          <p:cNvPr id="68" name="Rounded Rectangle 165"/>
          <p:cNvSpPr/>
          <p:nvPr/>
        </p:nvSpPr>
        <p:spPr>
          <a:xfrm>
            <a:off x="7886279" y="404705"/>
            <a:ext cx="759665" cy="286603"/>
          </a:xfrm>
          <a:prstGeom prst="round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sz="1200" b="1" dirty="0">
              <a:solidFill>
                <a:schemeClr val="tx1"/>
              </a:solidFill>
            </a:endParaRPr>
          </a:p>
        </p:txBody>
      </p:sp>
      <p:sp>
        <p:nvSpPr>
          <p:cNvPr id="69" name="Rounded Rectangle 165"/>
          <p:cNvSpPr/>
          <p:nvPr/>
        </p:nvSpPr>
        <p:spPr>
          <a:xfrm>
            <a:off x="7886278" y="939002"/>
            <a:ext cx="759665" cy="286603"/>
          </a:xfrm>
          <a:prstGeom prst="round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sz="1200" b="1" dirty="0">
              <a:solidFill>
                <a:schemeClr val="tx1"/>
              </a:solidFill>
            </a:endParaRPr>
          </a:p>
        </p:txBody>
      </p:sp>
      <p:cxnSp>
        <p:nvCxnSpPr>
          <p:cNvPr id="71" name="מחבר חץ ישר 70"/>
          <p:cNvCxnSpPr>
            <a:endCxn id="68" idx="3"/>
          </p:cNvCxnSpPr>
          <p:nvPr/>
        </p:nvCxnSpPr>
        <p:spPr>
          <a:xfrm flipH="1">
            <a:off x="8645944" y="548006"/>
            <a:ext cx="51539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מחבר חץ ישר 71"/>
          <p:cNvCxnSpPr>
            <a:endCxn id="69" idx="3"/>
          </p:cNvCxnSpPr>
          <p:nvPr/>
        </p:nvCxnSpPr>
        <p:spPr>
          <a:xfrm flipH="1">
            <a:off x="8645943" y="1082303"/>
            <a:ext cx="515391"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5" name="TextBox 74"/>
          <p:cNvSpPr txBox="1"/>
          <p:nvPr/>
        </p:nvSpPr>
        <p:spPr>
          <a:xfrm>
            <a:off x="9161334" y="363340"/>
            <a:ext cx="581890" cy="307777"/>
          </a:xfrm>
          <a:prstGeom prst="rect">
            <a:avLst/>
          </a:prstGeom>
          <a:noFill/>
        </p:spPr>
        <p:txBody>
          <a:bodyPr wrap="square" rtlCol="1">
            <a:spAutoFit/>
          </a:bodyPr>
          <a:lstStyle/>
          <a:p>
            <a:r>
              <a:rPr lang="en-US" sz="1400" dirty="0" smtClean="0"/>
              <a:t>Class</a:t>
            </a:r>
            <a:endParaRPr lang="he-IL" sz="1400" dirty="0"/>
          </a:p>
        </p:txBody>
      </p:sp>
      <p:sp>
        <p:nvSpPr>
          <p:cNvPr id="76" name="TextBox 75"/>
          <p:cNvSpPr txBox="1"/>
          <p:nvPr/>
        </p:nvSpPr>
        <p:spPr>
          <a:xfrm>
            <a:off x="9078207" y="887787"/>
            <a:ext cx="665017" cy="307777"/>
          </a:xfrm>
          <a:prstGeom prst="rect">
            <a:avLst/>
          </a:prstGeom>
          <a:noFill/>
        </p:spPr>
        <p:txBody>
          <a:bodyPr wrap="square" rtlCol="1">
            <a:spAutoFit/>
          </a:bodyPr>
          <a:lstStyle/>
          <a:p>
            <a:r>
              <a:rPr lang="en-US" sz="1400" dirty="0" smtClean="0"/>
              <a:t>Event</a:t>
            </a:r>
            <a:endParaRPr lang="he-IL" sz="1400" dirty="0"/>
          </a:p>
        </p:txBody>
      </p:sp>
      <p:sp>
        <p:nvSpPr>
          <p:cNvPr id="105" name="Rounded Rectangle 165"/>
          <p:cNvSpPr/>
          <p:nvPr/>
        </p:nvSpPr>
        <p:spPr>
          <a:xfrm>
            <a:off x="1742013" y="2964317"/>
            <a:ext cx="1322176" cy="477795"/>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1200" b="1" dirty="0" smtClean="0">
                <a:solidFill>
                  <a:schemeClr val="tx1"/>
                </a:solidFill>
              </a:rPr>
              <a:t>Minimax Gameplay</a:t>
            </a:r>
            <a:endParaRPr lang="he-IL" sz="1200" b="1" dirty="0">
              <a:solidFill>
                <a:schemeClr val="tx1"/>
              </a:solidFill>
            </a:endParaRPr>
          </a:p>
        </p:txBody>
      </p:sp>
      <p:cxnSp>
        <p:nvCxnSpPr>
          <p:cNvPr id="108" name="מחבר חץ ישר 107"/>
          <p:cNvCxnSpPr>
            <a:stCxn id="105" idx="3"/>
            <a:endCxn id="19" idx="1"/>
          </p:cNvCxnSpPr>
          <p:nvPr/>
        </p:nvCxnSpPr>
        <p:spPr>
          <a:xfrm flipV="1">
            <a:off x="3064189" y="3160198"/>
            <a:ext cx="4161002" cy="43017"/>
          </a:xfrm>
          <a:prstGeom prst="straightConnector1">
            <a:avLst/>
          </a:prstGeom>
          <a:ln w="9525" cap="flat" cmpd="sng" algn="ctr">
            <a:solidFill>
              <a:schemeClr val="accent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111" name="מחבר חץ ישר 110"/>
          <p:cNvCxnSpPr>
            <a:stCxn id="19" idx="2"/>
            <a:endCxn id="40" idx="0"/>
          </p:cNvCxnSpPr>
          <p:nvPr/>
        </p:nvCxnSpPr>
        <p:spPr>
          <a:xfrm>
            <a:off x="7886279" y="3399095"/>
            <a:ext cx="0" cy="511681"/>
          </a:xfrm>
          <a:prstGeom prst="straightConnector1">
            <a:avLst/>
          </a:prstGeom>
          <a:ln w="9525" cap="flat" cmpd="sng" algn="ctr">
            <a:solidFill>
              <a:schemeClr val="accent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114" name="Rounded Rectangle 165"/>
          <p:cNvSpPr/>
          <p:nvPr/>
        </p:nvSpPr>
        <p:spPr>
          <a:xfrm>
            <a:off x="1742157" y="1182128"/>
            <a:ext cx="1322176" cy="477795"/>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1200" b="1" dirty="0" smtClean="0">
                <a:solidFill>
                  <a:schemeClr val="tx1"/>
                </a:solidFill>
              </a:rPr>
              <a:t>Player Gameplay</a:t>
            </a:r>
            <a:endParaRPr lang="he-IL" sz="1200" b="1" dirty="0">
              <a:solidFill>
                <a:schemeClr val="tx1"/>
              </a:solidFill>
            </a:endParaRPr>
          </a:p>
        </p:txBody>
      </p:sp>
      <p:cxnSp>
        <p:nvCxnSpPr>
          <p:cNvPr id="121" name="מחבר חץ ישר 120"/>
          <p:cNvCxnSpPr>
            <a:stCxn id="114" idx="3"/>
            <a:endCxn id="5" idx="1"/>
          </p:cNvCxnSpPr>
          <p:nvPr/>
        </p:nvCxnSpPr>
        <p:spPr>
          <a:xfrm flipV="1">
            <a:off x="3064333" y="835838"/>
            <a:ext cx="2080357" cy="585188"/>
          </a:xfrm>
          <a:prstGeom prst="straightConnector1">
            <a:avLst/>
          </a:prstGeom>
          <a:ln w="9525"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24" name="מחבר חץ ישר 123"/>
          <p:cNvCxnSpPr>
            <a:endCxn id="8" idx="0"/>
          </p:cNvCxnSpPr>
          <p:nvPr/>
        </p:nvCxnSpPr>
        <p:spPr>
          <a:xfrm>
            <a:off x="6466866" y="1069890"/>
            <a:ext cx="1419413" cy="697427"/>
          </a:xfrm>
          <a:prstGeom prst="straightConnector1">
            <a:avLst/>
          </a:prstGeom>
          <a:ln w="9525"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27" name="מחבר חץ ישר 126"/>
          <p:cNvCxnSpPr/>
          <p:nvPr/>
        </p:nvCxnSpPr>
        <p:spPr>
          <a:xfrm>
            <a:off x="7504526" y="2251497"/>
            <a:ext cx="2591" cy="669803"/>
          </a:xfrm>
          <a:prstGeom prst="straightConnector1">
            <a:avLst/>
          </a:prstGeom>
          <a:ln w="9525"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30" name="מחבר חץ ישר 129"/>
          <p:cNvCxnSpPr/>
          <p:nvPr/>
        </p:nvCxnSpPr>
        <p:spPr>
          <a:xfrm flipH="1">
            <a:off x="7504526" y="3399095"/>
            <a:ext cx="1" cy="511681"/>
          </a:xfrm>
          <a:prstGeom prst="straightConnector1">
            <a:avLst/>
          </a:prstGeom>
          <a:ln w="9525"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357009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he-IL"/>
          </a:p>
        </p:txBody>
      </p:sp>
      <p:sp>
        <p:nvSpPr>
          <p:cNvPr id="3" name="Content Placeholder 2"/>
          <p:cNvSpPr>
            <a:spLocks noGrp="1"/>
          </p:cNvSpPr>
          <p:nvPr>
            <p:ph idx="1"/>
          </p:nvPr>
        </p:nvSpPr>
        <p:spPr/>
        <p:txBody>
          <a:bodyPr/>
          <a:lstStyle/>
          <a:p>
            <a:endParaRPr lang="he-IL"/>
          </a:p>
        </p:txBody>
      </p:sp>
    </p:spTree>
    <p:extLst>
      <p:ext uri="{BB962C8B-B14F-4D97-AF65-F5344CB8AC3E}">
        <p14:creationId xmlns:p14="http://schemas.microsoft.com/office/powerpoint/2010/main" val="28662480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he-IL"/>
          </a:p>
        </p:txBody>
      </p:sp>
      <p:sp>
        <p:nvSpPr>
          <p:cNvPr id="3" name="Content Placeholder 2"/>
          <p:cNvSpPr>
            <a:spLocks noGrp="1"/>
          </p:cNvSpPr>
          <p:nvPr>
            <p:ph idx="1"/>
          </p:nvPr>
        </p:nvSpPr>
        <p:spPr/>
        <p:txBody>
          <a:bodyPr/>
          <a:lstStyle/>
          <a:p>
            <a:endParaRPr lang="he-IL"/>
          </a:p>
        </p:txBody>
      </p:sp>
    </p:spTree>
    <p:extLst>
      <p:ext uri="{BB962C8B-B14F-4D97-AF65-F5344CB8AC3E}">
        <p14:creationId xmlns:p14="http://schemas.microsoft.com/office/powerpoint/2010/main" val="31998703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Arrow Connector 1"/>
          <p:cNvCxnSpPr/>
          <p:nvPr/>
        </p:nvCxnSpPr>
        <p:spPr>
          <a:xfrm>
            <a:off x="2702011" y="1114815"/>
            <a:ext cx="88968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2"/>
          <a:stretch>
            <a:fillRect/>
          </a:stretch>
        </p:blipFill>
        <p:spPr>
          <a:xfrm>
            <a:off x="3763553" y="415824"/>
            <a:ext cx="1613830" cy="1392579"/>
          </a:xfrm>
          <a:prstGeom prst="rect">
            <a:avLst/>
          </a:prstGeom>
        </p:spPr>
      </p:pic>
      <p:pic>
        <p:nvPicPr>
          <p:cNvPr id="4" name="Picture 3"/>
          <p:cNvPicPr>
            <a:picLocks noChangeAspect="1"/>
          </p:cNvPicPr>
          <p:nvPr/>
        </p:nvPicPr>
        <p:blipFill>
          <a:blip r:embed="rId3"/>
          <a:stretch>
            <a:fillRect/>
          </a:stretch>
        </p:blipFill>
        <p:spPr>
          <a:xfrm>
            <a:off x="597270" y="315282"/>
            <a:ext cx="1823379" cy="1593662"/>
          </a:xfrm>
          <a:prstGeom prst="rect">
            <a:avLst/>
          </a:prstGeom>
        </p:spPr>
      </p:pic>
      <p:pic>
        <p:nvPicPr>
          <p:cNvPr id="5" name="Picture 4"/>
          <p:cNvPicPr>
            <a:picLocks noChangeAspect="1"/>
          </p:cNvPicPr>
          <p:nvPr/>
        </p:nvPicPr>
        <p:blipFill>
          <a:blip r:embed="rId4"/>
          <a:stretch>
            <a:fillRect/>
          </a:stretch>
        </p:blipFill>
        <p:spPr>
          <a:xfrm>
            <a:off x="597270" y="2198915"/>
            <a:ext cx="1823379" cy="1571781"/>
          </a:xfrm>
          <a:prstGeom prst="rect">
            <a:avLst/>
          </a:prstGeom>
        </p:spPr>
      </p:pic>
      <p:pic>
        <p:nvPicPr>
          <p:cNvPr id="6" name="Picture 5"/>
          <p:cNvPicPr>
            <a:picLocks noChangeAspect="1"/>
          </p:cNvPicPr>
          <p:nvPr/>
        </p:nvPicPr>
        <p:blipFill>
          <a:blip r:embed="rId5"/>
          <a:stretch>
            <a:fillRect/>
          </a:stretch>
        </p:blipFill>
        <p:spPr>
          <a:xfrm>
            <a:off x="3573596" y="2265952"/>
            <a:ext cx="1648055" cy="1391391"/>
          </a:xfrm>
          <a:prstGeom prst="rect">
            <a:avLst/>
          </a:prstGeom>
        </p:spPr>
      </p:pic>
      <p:cxnSp>
        <p:nvCxnSpPr>
          <p:cNvPr id="7" name="Straight Arrow Connector 6"/>
          <p:cNvCxnSpPr/>
          <p:nvPr/>
        </p:nvCxnSpPr>
        <p:spPr>
          <a:xfrm>
            <a:off x="2592504" y="2984805"/>
            <a:ext cx="88968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2610606" y="5014135"/>
            <a:ext cx="88968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p:nvPicPr>
        <p:blipFill>
          <a:blip r:embed="rId6"/>
          <a:stretch>
            <a:fillRect/>
          </a:stretch>
        </p:blipFill>
        <p:spPr>
          <a:xfrm>
            <a:off x="607710" y="4207538"/>
            <a:ext cx="1812939" cy="1566877"/>
          </a:xfrm>
          <a:prstGeom prst="rect">
            <a:avLst/>
          </a:prstGeom>
        </p:spPr>
      </p:pic>
      <p:pic>
        <p:nvPicPr>
          <p:cNvPr id="12" name="Picture 11"/>
          <p:cNvPicPr>
            <a:picLocks noChangeAspect="1"/>
          </p:cNvPicPr>
          <p:nvPr/>
        </p:nvPicPr>
        <p:blipFill>
          <a:blip r:embed="rId7"/>
          <a:stretch>
            <a:fillRect/>
          </a:stretch>
        </p:blipFill>
        <p:spPr>
          <a:xfrm>
            <a:off x="3591698" y="4255992"/>
            <a:ext cx="1687133" cy="1469967"/>
          </a:xfrm>
          <a:prstGeom prst="rect">
            <a:avLst/>
          </a:prstGeom>
        </p:spPr>
      </p:pic>
      <p:pic>
        <p:nvPicPr>
          <p:cNvPr id="13" name="Picture 12"/>
          <p:cNvPicPr>
            <a:picLocks noChangeAspect="1"/>
          </p:cNvPicPr>
          <p:nvPr/>
        </p:nvPicPr>
        <p:blipFill>
          <a:blip r:embed="rId8"/>
          <a:stretch>
            <a:fillRect/>
          </a:stretch>
        </p:blipFill>
        <p:spPr>
          <a:xfrm>
            <a:off x="5877724" y="415824"/>
            <a:ext cx="2417779" cy="1574205"/>
          </a:xfrm>
          <a:prstGeom prst="rect">
            <a:avLst/>
          </a:prstGeom>
        </p:spPr>
      </p:pic>
      <p:cxnSp>
        <p:nvCxnSpPr>
          <p:cNvPr id="14" name="Straight Arrow Connector 13"/>
          <p:cNvCxnSpPr/>
          <p:nvPr/>
        </p:nvCxnSpPr>
        <p:spPr>
          <a:xfrm>
            <a:off x="8571471" y="1114815"/>
            <a:ext cx="88968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a:blip r:embed="rId9"/>
          <a:stretch>
            <a:fillRect/>
          </a:stretch>
        </p:blipFill>
        <p:spPr>
          <a:xfrm>
            <a:off x="9737126" y="510397"/>
            <a:ext cx="1624779" cy="1385058"/>
          </a:xfrm>
          <a:prstGeom prst="rect">
            <a:avLst/>
          </a:prstGeom>
        </p:spPr>
      </p:pic>
      <p:pic>
        <p:nvPicPr>
          <p:cNvPr id="17" name="Picture 16"/>
          <p:cNvPicPr>
            <a:picLocks noChangeAspect="1"/>
          </p:cNvPicPr>
          <p:nvPr/>
        </p:nvPicPr>
        <p:blipFill>
          <a:blip r:embed="rId10"/>
          <a:stretch>
            <a:fillRect/>
          </a:stretch>
        </p:blipFill>
        <p:spPr>
          <a:xfrm>
            <a:off x="5877724" y="2167243"/>
            <a:ext cx="1838313" cy="1588807"/>
          </a:xfrm>
          <a:prstGeom prst="rect">
            <a:avLst/>
          </a:prstGeom>
        </p:spPr>
      </p:pic>
      <p:cxnSp>
        <p:nvCxnSpPr>
          <p:cNvPr id="19" name="Straight Arrow Connector 18"/>
          <p:cNvCxnSpPr/>
          <p:nvPr/>
        </p:nvCxnSpPr>
        <p:spPr>
          <a:xfrm>
            <a:off x="7932006" y="2917768"/>
            <a:ext cx="88968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20" name="Picture 19"/>
          <p:cNvPicPr>
            <a:picLocks noChangeAspect="1"/>
          </p:cNvPicPr>
          <p:nvPr/>
        </p:nvPicPr>
        <p:blipFill>
          <a:blip r:embed="rId11"/>
          <a:stretch>
            <a:fillRect/>
          </a:stretch>
        </p:blipFill>
        <p:spPr>
          <a:xfrm>
            <a:off x="9037662" y="2262930"/>
            <a:ext cx="1648055" cy="1443750"/>
          </a:xfrm>
          <a:prstGeom prst="rect">
            <a:avLst/>
          </a:prstGeom>
        </p:spPr>
      </p:pic>
      <p:pic>
        <p:nvPicPr>
          <p:cNvPr id="21" name="Picture 20"/>
          <p:cNvPicPr>
            <a:picLocks noChangeAspect="1"/>
          </p:cNvPicPr>
          <p:nvPr/>
        </p:nvPicPr>
        <p:blipFill>
          <a:blip r:embed="rId12"/>
          <a:stretch>
            <a:fillRect/>
          </a:stretch>
        </p:blipFill>
        <p:spPr>
          <a:xfrm>
            <a:off x="5877725" y="4036283"/>
            <a:ext cx="2054282" cy="1775463"/>
          </a:xfrm>
          <a:prstGeom prst="rect">
            <a:avLst/>
          </a:prstGeom>
        </p:spPr>
      </p:pic>
      <p:cxnSp>
        <p:nvCxnSpPr>
          <p:cNvPr id="22" name="Straight Arrow Connector 21"/>
          <p:cNvCxnSpPr/>
          <p:nvPr/>
        </p:nvCxnSpPr>
        <p:spPr>
          <a:xfrm>
            <a:off x="8067930" y="4910830"/>
            <a:ext cx="88968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24" name="Picture 23"/>
          <p:cNvPicPr>
            <a:picLocks noChangeAspect="1"/>
          </p:cNvPicPr>
          <p:nvPr/>
        </p:nvPicPr>
        <p:blipFill>
          <a:blip r:embed="rId13"/>
          <a:stretch>
            <a:fillRect/>
          </a:stretch>
        </p:blipFill>
        <p:spPr>
          <a:xfrm>
            <a:off x="9006697" y="4255992"/>
            <a:ext cx="1660915" cy="1443750"/>
          </a:xfrm>
          <a:prstGeom prst="rect">
            <a:avLst/>
          </a:prstGeom>
        </p:spPr>
      </p:pic>
    </p:spTree>
    <p:extLst>
      <p:ext uri="{BB962C8B-B14F-4D97-AF65-F5344CB8AC3E}">
        <p14:creationId xmlns:p14="http://schemas.microsoft.com/office/powerpoint/2010/main" val="24326780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55644" y="1810082"/>
            <a:ext cx="3615333" cy="3116545"/>
          </a:xfrm>
          <a:prstGeom prst="rect">
            <a:avLst/>
          </a:prstGeom>
        </p:spPr>
      </p:pic>
      <p:pic>
        <p:nvPicPr>
          <p:cNvPr id="5" name="Picture 4"/>
          <p:cNvPicPr>
            <a:picLocks noChangeAspect="1"/>
          </p:cNvPicPr>
          <p:nvPr/>
        </p:nvPicPr>
        <p:blipFill>
          <a:blip r:embed="rId3"/>
          <a:stretch>
            <a:fillRect/>
          </a:stretch>
        </p:blipFill>
        <p:spPr>
          <a:xfrm>
            <a:off x="3923272" y="1802053"/>
            <a:ext cx="906988" cy="782643"/>
          </a:xfrm>
          <a:prstGeom prst="rect">
            <a:avLst/>
          </a:prstGeom>
        </p:spPr>
      </p:pic>
      <p:pic>
        <p:nvPicPr>
          <p:cNvPr id="6" name="Picture 5"/>
          <p:cNvPicPr>
            <a:picLocks noChangeAspect="1"/>
          </p:cNvPicPr>
          <p:nvPr/>
        </p:nvPicPr>
        <p:blipFill>
          <a:blip r:embed="rId4"/>
          <a:stretch>
            <a:fillRect/>
          </a:stretch>
        </p:blipFill>
        <p:spPr>
          <a:xfrm>
            <a:off x="5059733" y="1802053"/>
            <a:ext cx="927014" cy="782643"/>
          </a:xfrm>
          <a:prstGeom prst="rect">
            <a:avLst/>
          </a:prstGeom>
        </p:spPr>
      </p:pic>
      <p:pic>
        <p:nvPicPr>
          <p:cNvPr id="7" name="Picture 6"/>
          <p:cNvPicPr>
            <a:picLocks noChangeAspect="1"/>
          </p:cNvPicPr>
          <p:nvPr/>
        </p:nvPicPr>
        <p:blipFill>
          <a:blip r:embed="rId5"/>
          <a:stretch>
            <a:fillRect/>
          </a:stretch>
        </p:blipFill>
        <p:spPr>
          <a:xfrm>
            <a:off x="3923272" y="2973235"/>
            <a:ext cx="906988" cy="790241"/>
          </a:xfrm>
          <a:prstGeom prst="rect">
            <a:avLst/>
          </a:prstGeom>
        </p:spPr>
      </p:pic>
      <p:pic>
        <p:nvPicPr>
          <p:cNvPr id="8" name="Picture 7"/>
          <p:cNvPicPr>
            <a:picLocks noChangeAspect="1"/>
          </p:cNvPicPr>
          <p:nvPr/>
        </p:nvPicPr>
        <p:blipFill>
          <a:blip r:embed="rId6"/>
          <a:stretch>
            <a:fillRect/>
          </a:stretch>
        </p:blipFill>
        <p:spPr>
          <a:xfrm>
            <a:off x="5059733" y="2973234"/>
            <a:ext cx="927014" cy="790242"/>
          </a:xfrm>
          <a:prstGeom prst="rect">
            <a:avLst/>
          </a:prstGeom>
        </p:spPr>
      </p:pic>
      <p:pic>
        <p:nvPicPr>
          <p:cNvPr id="9" name="Picture 8"/>
          <p:cNvPicPr>
            <a:picLocks noChangeAspect="1"/>
          </p:cNvPicPr>
          <p:nvPr/>
        </p:nvPicPr>
        <p:blipFill>
          <a:blip r:embed="rId7"/>
          <a:stretch>
            <a:fillRect/>
          </a:stretch>
        </p:blipFill>
        <p:spPr>
          <a:xfrm>
            <a:off x="3923272" y="4118839"/>
            <a:ext cx="913100" cy="793712"/>
          </a:xfrm>
          <a:prstGeom prst="rect">
            <a:avLst/>
          </a:prstGeom>
        </p:spPr>
      </p:pic>
      <p:pic>
        <p:nvPicPr>
          <p:cNvPr id="10" name="Picture 9"/>
          <p:cNvPicPr>
            <a:picLocks noChangeAspect="1"/>
          </p:cNvPicPr>
          <p:nvPr/>
        </p:nvPicPr>
        <p:blipFill>
          <a:blip r:embed="rId8"/>
          <a:stretch>
            <a:fillRect/>
          </a:stretch>
        </p:blipFill>
        <p:spPr>
          <a:xfrm>
            <a:off x="5059733" y="4118838"/>
            <a:ext cx="906029" cy="793711"/>
          </a:xfrm>
          <a:prstGeom prst="rect">
            <a:avLst/>
          </a:prstGeom>
        </p:spPr>
      </p:pic>
      <p:sp>
        <p:nvSpPr>
          <p:cNvPr id="11" name="Rounded Rectangle 10"/>
          <p:cNvSpPr/>
          <p:nvPr/>
        </p:nvSpPr>
        <p:spPr>
          <a:xfrm>
            <a:off x="8291921" y="1963553"/>
            <a:ext cx="1581664" cy="31303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1200" dirty="0" smtClean="0"/>
              <a:t>Onaction()</a:t>
            </a:r>
            <a:endParaRPr lang="he-IL" sz="1200" dirty="0"/>
          </a:p>
        </p:txBody>
      </p:sp>
      <p:cxnSp>
        <p:nvCxnSpPr>
          <p:cNvPr id="15" name="Straight Arrow Connector 14"/>
          <p:cNvCxnSpPr>
            <a:stCxn id="11" idx="2"/>
            <a:endCxn id="16" idx="0"/>
          </p:cNvCxnSpPr>
          <p:nvPr/>
        </p:nvCxnSpPr>
        <p:spPr>
          <a:xfrm>
            <a:off x="9082753" y="2276590"/>
            <a:ext cx="0" cy="5110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Rounded Rectangle 15"/>
          <p:cNvSpPr/>
          <p:nvPr/>
        </p:nvSpPr>
        <p:spPr>
          <a:xfrm>
            <a:off x="8291921" y="2787612"/>
            <a:ext cx="1581664" cy="31303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1200" dirty="0" smtClean="0"/>
              <a:t>Make Graphics Changes</a:t>
            </a:r>
            <a:endParaRPr lang="he-IL" sz="1200" dirty="0"/>
          </a:p>
        </p:txBody>
      </p:sp>
      <p:cxnSp>
        <p:nvCxnSpPr>
          <p:cNvPr id="17" name="Straight Arrow Connector 16"/>
          <p:cNvCxnSpPr>
            <a:stCxn id="16" idx="2"/>
            <a:endCxn id="18" idx="0"/>
          </p:cNvCxnSpPr>
          <p:nvPr/>
        </p:nvCxnSpPr>
        <p:spPr>
          <a:xfrm>
            <a:off x="9082753" y="3100649"/>
            <a:ext cx="0" cy="4358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Rounded Rectangle 17"/>
          <p:cNvSpPr/>
          <p:nvPr/>
        </p:nvSpPr>
        <p:spPr>
          <a:xfrm>
            <a:off x="8220323" y="3536516"/>
            <a:ext cx="1724860" cy="31303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1200" dirty="0" smtClean="0"/>
              <a:t>Call Controls: controller.onaction()</a:t>
            </a:r>
            <a:endParaRPr lang="he-IL" sz="1200" dirty="0"/>
          </a:p>
        </p:txBody>
      </p:sp>
      <p:cxnSp>
        <p:nvCxnSpPr>
          <p:cNvPr id="19" name="Straight Arrow Connector 18"/>
          <p:cNvCxnSpPr>
            <a:stCxn id="18" idx="2"/>
            <a:endCxn id="21" idx="0"/>
          </p:cNvCxnSpPr>
          <p:nvPr/>
        </p:nvCxnSpPr>
        <p:spPr>
          <a:xfrm>
            <a:off x="9082753" y="3849553"/>
            <a:ext cx="676826" cy="4919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Rounded Rectangle 20"/>
          <p:cNvSpPr/>
          <p:nvPr/>
        </p:nvSpPr>
        <p:spPr>
          <a:xfrm>
            <a:off x="8897149" y="4341483"/>
            <a:ext cx="1724860" cy="328920"/>
          </a:xfrm>
          <a:prstGeom prst="round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en-US" sz="1200" dirty="0" smtClean="0"/>
          </a:p>
          <a:p>
            <a:pPr algn="ctr"/>
            <a:r>
              <a:rPr lang="en-US" sz="1200" dirty="0" smtClean="0"/>
              <a:t>Call Model: model.onaction</a:t>
            </a:r>
            <a:r>
              <a:rPr lang="en-US" sz="1200" dirty="0"/>
              <a:t>()</a:t>
            </a:r>
            <a:endParaRPr lang="he-IL" sz="1200" dirty="0"/>
          </a:p>
          <a:p>
            <a:pPr algn="ctr"/>
            <a:endParaRPr lang="he-IL" sz="1200" dirty="0"/>
          </a:p>
        </p:txBody>
      </p:sp>
      <p:sp>
        <p:nvSpPr>
          <p:cNvPr id="37" name="Rounded Rectangle 36"/>
          <p:cNvSpPr/>
          <p:nvPr/>
        </p:nvSpPr>
        <p:spPr>
          <a:xfrm>
            <a:off x="8291921" y="5178214"/>
            <a:ext cx="1581664" cy="31303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1200" dirty="0" smtClean="0"/>
              <a:t>Make Logical Changes</a:t>
            </a:r>
            <a:endParaRPr lang="he-IL" sz="1200" dirty="0"/>
          </a:p>
        </p:txBody>
      </p:sp>
      <p:cxnSp>
        <p:nvCxnSpPr>
          <p:cNvPr id="38" name="Straight Arrow Connector 37"/>
          <p:cNvCxnSpPr>
            <a:stCxn id="37" idx="2"/>
            <a:endCxn id="53" idx="0"/>
          </p:cNvCxnSpPr>
          <p:nvPr/>
        </p:nvCxnSpPr>
        <p:spPr>
          <a:xfrm>
            <a:off x="9082753" y="5491251"/>
            <a:ext cx="0" cy="5165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21" idx="2"/>
            <a:endCxn id="37" idx="0"/>
          </p:cNvCxnSpPr>
          <p:nvPr/>
        </p:nvCxnSpPr>
        <p:spPr>
          <a:xfrm flipH="1">
            <a:off x="9082753" y="4670403"/>
            <a:ext cx="676826" cy="5078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Rounded Rectangle 52"/>
          <p:cNvSpPr/>
          <p:nvPr/>
        </p:nvSpPr>
        <p:spPr>
          <a:xfrm>
            <a:off x="8291921" y="6007777"/>
            <a:ext cx="1581664" cy="31303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1200" dirty="0" smtClean="0"/>
              <a:t>Make more Graphics Changes</a:t>
            </a:r>
            <a:endParaRPr lang="he-IL" sz="1200" dirty="0"/>
          </a:p>
        </p:txBody>
      </p:sp>
      <p:sp>
        <p:nvSpPr>
          <p:cNvPr id="56" name="Cloud 55"/>
          <p:cNvSpPr/>
          <p:nvPr/>
        </p:nvSpPr>
        <p:spPr>
          <a:xfrm>
            <a:off x="10787376" y="2606494"/>
            <a:ext cx="1326293" cy="675271"/>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sz="900" dirty="0" smtClean="0">
                <a:solidFill>
                  <a:srgbClr val="FF0000"/>
                </a:solidFill>
              </a:rPr>
              <a:t>הדגשת משבצת נבחרת או הפסקת הדגשה וכו'</a:t>
            </a:r>
            <a:endParaRPr lang="he-IL" sz="900" dirty="0">
              <a:solidFill>
                <a:srgbClr val="FF0000"/>
              </a:solidFill>
            </a:endParaRPr>
          </a:p>
        </p:txBody>
      </p:sp>
      <p:cxnSp>
        <p:nvCxnSpPr>
          <p:cNvPr id="58" name="Elbow Connector 57"/>
          <p:cNvCxnSpPr>
            <a:stCxn id="16" idx="3"/>
            <a:endCxn id="56" idx="2"/>
          </p:cNvCxnSpPr>
          <p:nvPr/>
        </p:nvCxnSpPr>
        <p:spPr>
          <a:xfrm flipV="1">
            <a:off x="9873585" y="2944130"/>
            <a:ext cx="917905" cy="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61" name="Cloud 60"/>
          <p:cNvSpPr/>
          <p:nvPr/>
        </p:nvSpPr>
        <p:spPr>
          <a:xfrm>
            <a:off x="10787376" y="4167533"/>
            <a:ext cx="1326293" cy="675271"/>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sz="900" dirty="0" smtClean="0">
                <a:solidFill>
                  <a:srgbClr val="FF0000"/>
                </a:solidFill>
              </a:rPr>
              <a:t>קריאה לחלק הלוגי לבצע שינויים בהתאם ל</a:t>
            </a:r>
            <a:r>
              <a:rPr lang="en-US" sz="900" dirty="0" smtClean="0">
                <a:solidFill>
                  <a:srgbClr val="FF0000"/>
                </a:solidFill>
              </a:rPr>
              <a:t>EVENT</a:t>
            </a:r>
            <a:endParaRPr lang="he-IL" sz="900" dirty="0">
              <a:solidFill>
                <a:srgbClr val="FF0000"/>
              </a:solidFill>
            </a:endParaRPr>
          </a:p>
        </p:txBody>
      </p:sp>
      <p:cxnSp>
        <p:nvCxnSpPr>
          <p:cNvPr id="62" name="Elbow Connector 61"/>
          <p:cNvCxnSpPr>
            <a:stCxn id="21" idx="3"/>
            <a:endCxn id="61" idx="2"/>
          </p:cNvCxnSpPr>
          <p:nvPr/>
        </p:nvCxnSpPr>
        <p:spPr>
          <a:xfrm flipV="1">
            <a:off x="10622009" y="4505169"/>
            <a:ext cx="169481" cy="77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66" name="Cloud 65"/>
          <p:cNvSpPr/>
          <p:nvPr/>
        </p:nvSpPr>
        <p:spPr>
          <a:xfrm>
            <a:off x="10787376" y="4921820"/>
            <a:ext cx="1404624" cy="831790"/>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sz="900" dirty="0" smtClean="0">
                <a:solidFill>
                  <a:srgbClr val="FF0000"/>
                </a:solidFill>
              </a:rPr>
              <a:t>ביצוע תזוזות בלוח, בדיקות לוגיות כמו מהלכים חוקיים וכו'</a:t>
            </a:r>
            <a:endParaRPr lang="he-IL" sz="900" dirty="0">
              <a:solidFill>
                <a:srgbClr val="FF0000"/>
              </a:solidFill>
            </a:endParaRPr>
          </a:p>
        </p:txBody>
      </p:sp>
      <p:cxnSp>
        <p:nvCxnSpPr>
          <p:cNvPr id="67" name="Elbow Connector 66"/>
          <p:cNvCxnSpPr>
            <a:stCxn id="37" idx="3"/>
            <a:endCxn id="66" idx="2"/>
          </p:cNvCxnSpPr>
          <p:nvPr/>
        </p:nvCxnSpPr>
        <p:spPr>
          <a:xfrm>
            <a:off x="9873585" y="5334733"/>
            <a:ext cx="918148" cy="298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78" name="Cloud 77"/>
          <p:cNvSpPr/>
          <p:nvPr/>
        </p:nvSpPr>
        <p:spPr>
          <a:xfrm>
            <a:off x="10787376" y="3357044"/>
            <a:ext cx="1326293" cy="675271"/>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sz="900" dirty="0" smtClean="0">
                <a:solidFill>
                  <a:srgbClr val="FF0000"/>
                </a:solidFill>
              </a:rPr>
              <a:t>קריאה ל</a:t>
            </a:r>
            <a:r>
              <a:rPr lang="en-US" sz="900" dirty="0" smtClean="0">
                <a:solidFill>
                  <a:srgbClr val="FF0000"/>
                </a:solidFill>
              </a:rPr>
              <a:t>Controller</a:t>
            </a:r>
            <a:endParaRPr lang="he-IL" sz="900" dirty="0">
              <a:solidFill>
                <a:srgbClr val="FF0000"/>
              </a:solidFill>
            </a:endParaRPr>
          </a:p>
        </p:txBody>
      </p:sp>
      <p:cxnSp>
        <p:nvCxnSpPr>
          <p:cNvPr id="79" name="Elbow Connector 78"/>
          <p:cNvCxnSpPr>
            <a:stCxn id="18" idx="3"/>
            <a:endCxn id="78" idx="2"/>
          </p:cNvCxnSpPr>
          <p:nvPr/>
        </p:nvCxnSpPr>
        <p:spPr>
          <a:xfrm>
            <a:off x="9945183" y="3693035"/>
            <a:ext cx="846307" cy="164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84" name="Cloud 83"/>
          <p:cNvSpPr/>
          <p:nvPr/>
        </p:nvSpPr>
        <p:spPr>
          <a:xfrm>
            <a:off x="10787376" y="5826660"/>
            <a:ext cx="1326293" cy="675271"/>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sz="900" dirty="0" smtClean="0">
                <a:solidFill>
                  <a:srgbClr val="FF0000"/>
                </a:solidFill>
              </a:rPr>
              <a:t>הזזת על הלוח חיילים, עדכון תורות, בדיקת שח מט וכו'</a:t>
            </a:r>
            <a:endParaRPr lang="he-IL" sz="900" dirty="0">
              <a:solidFill>
                <a:srgbClr val="FF0000"/>
              </a:solidFill>
            </a:endParaRPr>
          </a:p>
        </p:txBody>
      </p:sp>
      <p:cxnSp>
        <p:nvCxnSpPr>
          <p:cNvPr id="85" name="Elbow Connector 84"/>
          <p:cNvCxnSpPr>
            <a:stCxn id="53" idx="3"/>
            <a:endCxn id="84" idx="2"/>
          </p:cNvCxnSpPr>
          <p:nvPr/>
        </p:nvCxnSpPr>
        <p:spPr>
          <a:xfrm>
            <a:off x="9873585" y="6164296"/>
            <a:ext cx="917905" cy="127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87" name="Cloud 86"/>
          <p:cNvSpPr/>
          <p:nvPr/>
        </p:nvSpPr>
        <p:spPr>
          <a:xfrm>
            <a:off x="10787376" y="1776931"/>
            <a:ext cx="1326293" cy="675271"/>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sz="900" dirty="0" smtClean="0">
                <a:solidFill>
                  <a:srgbClr val="FF0000"/>
                </a:solidFill>
              </a:rPr>
              <a:t>לחיצה על משבצת על הלוח</a:t>
            </a:r>
            <a:endParaRPr lang="he-IL" sz="900" dirty="0">
              <a:solidFill>
                <a:srgbClr val="FF0000"/>
              </a:solidFill>
            </a:endParaRPr>
          </a:p>
        </p:txBody>
      </p:sp>
      <p:cxnSp>
        <p:nvCxnSpPr>
          <p:cNvPr id="88" name="Elbow Connector 87"/>
          <p:cNvCxnSpPr>
            <a:stCxn id="11" idx="3"/>
            <a:endCxn id="87" idx="2"/>
          </p:cNvCxnSpPr>
          <p:nvPr/>
        </p:nvCxnSpPr>
        <p:spPr>
          <a:xfrm flipV="1">
            <a:off x="9873585" y="2114567"/>
            <a:ext cx="917905" cy="550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91" name="Rounded Rectangle 90"/>
          <p:cNvSpPr/>
          <p:nvPr/>
        </p:nvSpPr>
        <p:spPr>
          <a:xfrm>
            <a:off x="7429491" y="4348651"/>
            <a:ext cx="1724860" cy="313037"/>
          </a:xfrm>
          <a:prstGeom prst="round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en-US" sz="1200" dirty="0" smtClean="0"/>
          </a:p>
          <a:p>
            <a:pPr algn="ctr"/>
            <a:r>
              <a:rPr lang="en-US" sz="1200" dirty="0" smtClean="0"/>
              <a:t>Call Computer:</a:t>
            </a:r>
          </a:p>
          <a:p>
            <a:pPr algn="ctr"/>
            <a:r>
              <a:rPr lang="en-US" sz="1200" dirty="0" smtClean="0"/>
              <a:t>Computer.playai()</a:t>
            </a:r>
            <a:endParaRPr lang="he-IL" sz="1200" dirty="0"/>
          </a:p>
          <a:p>
            <a:pPr algn="ctr"/>
            <a:endParaRPr lang="he-IL" sz="1200" dirty="0"/>
          </a:p>
        </p:txBody>
      </p:sp>
      <p:cxnSp>
        <p:nvCxnSpPr>
          <p:cNvPr id="92" name="Straight Arrow Connector 91"/>
          <p:cNvCxnSpPr>
            <a:stCxn id="18" idx="2"/>
            <a:endCxn id="91" idx="0"/>
          </p:cNvCxnSpPr>
          <p:nvPr/>
        </p:nvCxnSpPr>
        <p:spPr>
          <a:xfrm flipH="1">
            <a:off x="8291921" y="3849553"/>
            <a:ext cx="790832" cy="4990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3" name="Straight Arrow Connector 122"/>
          <p:cNvCxnSpPr>
            <a:stCxn id="91" idx="2"/>
            <a:endCxn id="37" idx="0"/>
          </p:cNvCxnSpPr>
          <p:nvPr/>
        </p:nvCxnSpPr>
        <p:spPr>
          <a:xfrm>
            <a:off x="8291921" y="4661688"/>
            <a:ext cx="790832" cy="5165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6" name="Cloud 125"/>
          <p:cNvSpPr/>
          <p:nvPr/>
        </p:nvSpPr>
        <p:spPr>
          <a:xfrm>
            <a:off x="5961833" y="4167533"/>
            <a:ext cx="1326293" cy="675271"/>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sz="900" dirty="0" smtClean="0">
                <a:solidFill>
                  <a:srgbClr val="FF0000"/>
                </a:solidFill>
              </a:rPr>
              <a:t>קריאה למחשב לשחק</a:t>
            </a:r>
            <a:endParaRPr lang="he-IL" sz="900" dirty="0">
              <a:solidFill>
                <a:srgbClr val="FF0000"/>
              </a:solidFill>
            </a:endParaRPr>
          </a:p>
        </p:txBody>
      </p:sp>
      <p:cxnSp>
        <p:nvCxnSpPr>
          <p:cNvPr id="133" name="Elbow Connector 132"/>
          <p:cNvCxnSpPr>
            <a:stCxn id="91" idx="1"/>
            <a:endCxn id="126" idx="0"/>
          </p:cNvCxnSpPr>
          <p:nvPr/>
        </p:nvCxnSpPr>
        <p:spPr>
          <a:xfrm rot="10800000">
            <a:off x="7287021" y="4505170"/>
            <a:ext cx="142470" cy="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38" name="TextBox 137"/>
          <p:cNvSpPr txBox="1"/>
          <p:nvPr/>
        </p:nvSpPr>
        <p:spPr>
          <a:xfrm>
            <a:off x="3870977" y="570451"/>
            <a:ext cx="4349346" cy="369332"/>
          </a:xfrm>
          <a:prstGeom prst="rect">
            <a:avLst/>
          </a:prstGeom>
          <a:noFill/>
        </p:spPr>
        <p:txBody>
          <a:bodyPr wrap="square" rtlCol="1">
            <a:spAutoFit/>
          </a:bodyPr>
          <a:lstStyle/>
          <a:p>
            <a:pPr algn="ctr"/>
            <a:r>
              <a:rPr lang="he-IL" dirty="0" smtClean="0"/>
              <a:t>כלי עזר למצגת</a:t>
            </a:r>
            <a:endParaRPr lang="he-IL" dirty="0"/>
          </a:p>
        </p:txBody>
      </p:sp>
      <p:pic>
        <p:nvPicPr>
          <p:cNvPr id="42" name="Picture 41"/>
          <p:cNvPicPr>
            <a:picLocks noChangeAspect="1"/>
          </p:cNvPicPr>
          <p:nvPr/>
        </p:nvPicPr>
        <p:blipFill>
          <a:blip r:embed="rId3"/>
          <a:stretch>
            <a:fillRect/>
          </a:stretch>
        </p:blipFill>
        <p:spPr>
          <a:xfrm>
            <a:off x="4075672" y="1954453"/>
            <a:ext cx="906988" cy="782643"/>
          </a:xfrm>
          <a:prstGeom prst="rect">
            <a:avLst/>
          </a:prstGeom>
        </p:spPr>
      </p:pic>
    </p:spTree>
    <p:extLst>
      <p:ext uri="{BB962C8B-B14F-4D97-AF65-F5344CB8AC3E}">
        <p14:creationId xmlns:p14="http://schemas.microsoft.com/office/powerpoint/2010/main" val="12812173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8475450" y="417349"/>
            <a:ext cx="1896369" cy="3594683"/>
          </a:xfrm>
          <a:prstGeom prst="rect">
            <a:avLst/>
          </a:prstGeom>
        </p:spPr>
      </p:pic>
      <p:cxnSp>
        <p:nvCxnSpPr>
          <p:cNvPr id="6" name="Straight Arrow Connector 5"/>
          <p:cNvCxnSpPr/>
          <p:nvPr/>
        </p:nvCxnSpPr>
        <p:spPr>
          <a:xfrm flipH="1">
            <a:off x="10371820" y="878744"/>
            <a:ext cx="54456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10916384" y="600858"/>
            <a:ext cx="1065402" cy="555771"/>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sz="1200" dirty="0" smtClean="0">
                <a:solidFill>
                  <a:schemeClr val="accent1">
                    <a:lumMod val="75000"/>
                  </a:schemeClr>
                </a:solidFill>
              </a:rPr>
              <a:t>התחלת המשחק</a:t>
            </a:r>
            <a:endParaRPr lang="he-IL" sz="1200" dirty="0">
              <a:solidFill>
                <a:schemeClr val="accent1">
                  <a:lumMod val="75000"/>
                </a:schemeClr>
              </a:solidFill>
            </a:endParaRPr>
          </a:p>
        </p:txBody>
      </p:sp>
      <p:cxnSp>
        <p:nvCxnSpPr>
          <p:cNvPr id="10" name="Straight Arrow Connector 9"/>
          <p:cNvCxnSpPr/>
          <p:nvPr/>
        </p:nvCxnSpPr>
        <p:spPr>
          <a:xfrm flipH="1">
            <a:off x="10371819" y="1534483"/>
            <a:ext cx="54456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10916383" y="1256597"/>
            <a:ext cx="1065402" cy="555771"/>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sz="1200" dirty="0" smtClean="0">
                <a:solidFill>
                  <a:schemeClr val="accent1">
                    <a:lumMod val="75000"/>
                  </a:schemeClr>
                </a:solidFill>
              </a:rPr>
              <a:t>הגדרת הגדרות</a:t>
            </a:r>
            <a:endParaRPr lang="he-IL" sz="1200" dirty="0">
              <a:solidFill>
                <a:schemeClr val="accent1">
                  <a:lumMod val="75000"/>
                </a:schemeClr>
              </a:solidFill>
            </a:endParaRPr>
          </a:p>
        </p:txBody>
      </p:sp>
      <p:cxnSp>
        <p:nvCxnSpPr>
          <p:cNvPr id="12" name="Straight Arrow Connector 11"/>
          <p:cNvCxnSpPr/>
          <p:nvPr/>
        </p:nvCxnSpPr>
        <p:spPr>
          <a:xfrm flipH="1">
            <a:off x="10371819" y="2190220"/>
            <a:ext cx="54456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10916383" y="1912334"/>
            <a:ext cx="1065402" cy="555771"/>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sz="1200" dirty="0" smtClean="0">
                <a:solidFill>
                  <a:schemeClr val="accent1">
                    <a:lumMod val="75000"/>
                  </a:schemeClr>
                </a:solidFill>
              </a:rPr>
              <a:t>קריאת החוקים</a:t>
            </a:r>
            <a:endParaRPr lang="he-IL" sz="1200" dirty="0">
              <a:solidFill>
                <a:schemeClr val="accent1">
                  <a:lumMod val="75000"/>
                </a:schemeClr>
              </a:solidFill>
            </a:endParaRPr>
          </a:p>
        </p:txBody>
      </p:sp>
      <p:cxnSp>
        <p:nvCxnSpPr>
          <p:cNvPr id="14" name="Straight Arrow Connector 13"/>
          <p:cNvCxnSpPr/>
          <p:nvPr/>
        </p:nvCxnSpPr>
        <p:spPr>
          <a:xfrm flipH="1">
            <a:off x="10371819" y="3506245"/>
            <a:ext cx="54456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10916383" y="3228359"/>
            <a:ext cx="1065402" cy="555771"/>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sz="1200" dirty="0" smtClean="0">
                <a:solidFill>
                  <a:schemeClr val="accent1">
                    <a:lumMod val="75000"/>
                  </a:schemeClr>
                </a:solidFill>
              </a:rPr>
              <a:t>יציאה מהמשחק</a:t>
            </a:r>
            <a:endParaRPr lang="he-IL" sz="1200" dirty="0">
              <a:solidFill>
                <a:schemeClr val="accent1">
                  <a:lumMod val="75000"/>
                </a:schemeClr>
              </a:solidFill>
            </a:endParaRPr>
          </a:p>
        </p:txBody>
      </p:sp>
      <p:pic>
        <p:nvPicPr>
          <p:cNvPr id="16" name="Picture 15"/>
          <p:cNvPicPr>
            <a:picLocks noChangeAspect="1"/>
          </p:cNvPicPr>
          <p:nvPr/>
        </p:nvPicPr>
        <p:blipFill>
          <a:blip r:embed="rId3"/>
          <a:stretch>
            <a:fillRect/>
          </a:stretch>
        </p:blipFill>
        <p:spPr>
          <a:xfrm>
            <a:off x="124019" y="419448"/>
            <a:ext cx="6420057" cy="4186106"/>
          </a:xfrm>
          <a:prstGeom prst="rect">
            <a:avLst/>
          </a:prstGeom>
        </p:spPr>
      </p:pic>
      <p:cxnSp>
        <p:nvCxnSpPr>
          <p:cNvPr id="17" name="Straight Arrow Connector 16"/>
          <p:cNvCxnSpPr/>
          <p:nvPr/>
        </p:nvCxnSpPr>
        <p:spPr>
          <a:xfrm flipH="1">
            <a:off x="6410171" y="695235"/>
            <a:ext cx="54456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6954735" y="417349"/>
            <a:ext cx="1065402" cy="555771"/>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sz="1200" dirty="0" smtClean="0">
                <a:solidFill>
                  <a:schemeClr val="accent1">
                    <a:lumMod val="75000"/>
                  </a:schemeClr>
                </a:solidFill>
              </a:rPr>
              <a:t>אתחול המשחק</a:t>
            </a:r>
            <a:endParaRPr lang="he-IL" sz="1200" dirty="0">
              <a:solidFill>
                <a:schemeClr val="accent1">
                  <a:lumMod val="75000"/>
                </a:schemeClr>
              </a:solidFill>
            </a:endParaRPr>
          </a:p>
        </p:txBody>
      </p:sp>
      <p:cxnSp>
        <p:nvCxnSpPr>
          <p:cNvPr id="19" name="Straight Arrow Connector 18"/>
          <p:cNvCxnSpPr/>
          <p:nvPr/>
        </p:nvCxnSpPr>
        <p:spPr>
          <a:xfrm flipH="1">
            <a:off x="6410171" y="1248907"/>
            <a:ext cx="54456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Oval 19"/>
          <p:cNvSpPr/>
          <p:nvPr/>
        </p:nvSpPr>
        <p:spPr>
          <a:xfrm>
            <a:off x="6954735" y="971021"/>
            <a:ext cx="1065402" cy="555771"/>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sz="1200" dirty="0" smtClean="0">
                <a:solidFill>
                  <a:schemeClr val="accent1">
                    <a:lumMod val="75000"/>
                  </a:schemeClr>
                </a:solidFill>
              </a:rPr>
              <a:t>אתחול בדיקות שביצעתי</a:t>
            </a:r>
            <a:endParaRPr lang="he-IL" sz="1200" dirty="0">
              <a:solidFill>
                <a:schemeClr val="accent1">
                  <a:lumMod val="75000"/>
                </a:schemeClr>
              </a:solidFill>
            </a:endParaRPr>
          </a:p>
        </p:txBody>
      </p:sp>
      <p:cxnSp>
        <p:nvCxnSpPr>
          <p:cNvPr id="21" name="Straight Arrow Connector 20"/>
          <p:cNvCxnSpPr/>
          <p:nvPr/>
        </p:nvCxnSpPr>
        <p:spPr>
          <a:xfrm flipH="1">
            <a:off x="6410171" y="4326619"/>
            <a:ext cx="54456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Oval 21"/>
          <p:cNvSpPr/>
          <p:nvPr/>
        </p:nvSpPr>
        <p:spPr>
          <a:xfrm>
            <a:off x="6954735" y="4048733"/>
            <a:ext cx="1065402" cy="555771"/>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sz="1200" dirty="0" smtClean="0">
                <a:solidFill>
                  <a:schemeClr val="accent1">
                    <a:lumMod val="75000"/>
                  </a:schemeClr>
                </a:solidFill>
              </a:rPr>
              <a:t>חזרה לעמוד הפתיחה</a:t>
            </a:r>
            <a:endParaRPr lang="he-IL" sz="1200" dirty="0">
              <a:solidFill>
                <a:schemeClr val="accent1">
                  <a:lumMod val="75000"/>
                </a:schemeClr>
              </a:solidFill>
            </a:endParaRPr>
          </a:p>
        </p:txBody>
      </p:sp>
      <p:cxnSp>
        <p:nvCxnSpPr>
          <p:cNvPr id="23" name="Straight Arrow Connector 22"/>
          <p:cNvCxnSpPr/>
          <p:nvPr/>
        </p:nvCxnSpPr>
        <p:spPr>
          <a:xfrm flipH="1">
            <a:off x="1107347" y="281206"/>
            <a:ext cx="689294" cy="1361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Oval 23"/>
          <p:cNvSpPr/>
          <p:nvPr/>
        </p:nvSpPr>
        <p:spPr>
          <a:xfrm>
            <a:off x="1796641" y="0"/>
            <a:ext cx="1340842" cy="559091"/>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sz="1200" dirty="0" smtClean="0">
                <a:solidFill>
                  <a:schemeClr val="accent1">
                    <a:lumMod val="75000"/>
                  </a:schemeClr>
                </a:solidFill>
              </a:rPr>
              <a:t>הצבעה על </a:t>
            </a:r>
            <a:r>
              <a:rPr lang="he-IL" sz="1200" dirty="0" smtClean="0">
                <a:solidFill>
                  <a:schemeClr val="accent1">
                    <a:lumMod val="75000"/>
                  </a:schemeClr>
                </a:solidFill>
              </a:rPr>
              <a:t>תורות </a:t>
            </a:r>
            <a:r>
              <a:rPr lang="he-IL" sz="1200" dirty="0" smtClean="0">
                <a:solidFill>
                  <a:schemeClr val="accent1">
                    <a:lumMod val="75000"/>
                  </a:schemeClr>
                </a:solidFill>
              </a:rPr>
              <a:t>ומצב שח מט</a:t>
            </a:r>
            <a:endParaRPr lang="he-IL" sz="1200" dirty="0">
              <a:solidFill>
                <a:schemeClr val="accent1">
                  <a:lumMod val="75000"/>
                </a:schemeClr>
              </a:solidFill>
            </a:endParaRPr>
          </a:p>
        </p:txBody>
      </p:sp>
      <p:sp>
        <p:nvSpPr>
          <p:cNvPr id="27" name="Oval 26"/>
          <p:cNvSpPr/>
          <p:nvPr/>
        </p:nvSpPr>
        <p:spPr>
          <a:xfrm>
            <a:off x="1796641" y="4747116"/>
            <a:ext cx="1065402" cy="555771"/>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sz="1200" dirty="0" smtClean="0">
                <a:solidFill>
                  <a:schemeClr val="accent1">
                    <a:lumMod val="75000"/>
                  </a:schemeClr>
                </a:solidFill>
              </a:rPr>
              <a:t>לוח המשחק</a:t>
            </a:r>
            <a:endParaRPr lang="he-IL" sz="1200" dirty="0">
              <a:solidFill>
                <a:schemeClr val="accent1">
                  <a:lumMod val="75000"/>
                </a:schemeClr>
              </a:solidFill>
            </a:endParaRPr>
          </a:p>
        </p:txBody>
      </p:sp>
      <p:cxnSp>
        <p:nvCxnSpPr>
          <p:cNvPr id="28" name="Straight Arrow Connector 27"/>
          <p:cNvCxnSpPr>
            <a:stCxn id="27" idx="0"/>
          </p:cNvCxnSpPr>
          <p:nvPr/>
        </p:nvCxnSpPr>
        <p:spPr>
          <a:xfrm flipV="1">
            <a:off x="2329342" y="4462943"/>
            <a:ext cx="2797" cy="2841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8020137" y="3626"/>
            <a:ext cx="4349346" cy="369332"/>
          </a:xfrm>
          <a:prstGeom prst="rect">
            <a:avLst/>
          </a:prstGeom>
          <a:noFill/>
        </p:spPr>
        <p:txBody>
          <a:bodyPr wrap="square" rtlCol="1">
            <a:spAutoFit/>
          </a:bodyPr>
          <a:lstStyle/>
          <a:p>
            <a:pPr algn="ctr"/>
            <a:r>
              <a:rPr lang="he-IL" dirty="0" smtClean="0"/>
              <a:t>הסבר על ממשק המשתמש</a:t>
            </a:r>
            <a:endParaRPr lang="he-IL" dirty="0"/>
          </a:p>
        </p:txBody>
      </p:sp>
    </p:spTree>
    <p:extLst>
      <p:ext uri="{BB962C8B-B14F-4D97-AF65-F5344CB8AC3E}">
        <p14:creationId xmlns:p14="http://schemas.microsoft.com/office/powerpoint/2010/main" val="27386403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91741" y="477795"/>
            <a:ext cx="2109509" cy="4164226"/>
          </a:xfrm>
          <a:prstGeom prst="rect">
            <a:avLst/>
          </a:prstGeom>
        </p:spPr>
      </p:pic>
      <p:cxnSp>
        <p:nvCxnSpPr>
          <p:cNvPr id="5" name="Straight Arrow Connector 4"/>
          <p:cNvCxnSpPr/>
          <p:nvPr/>
        </p:nvCxnSpPr>
        <p:spPr>
          <a:xfrm flipH="1">
            <a:off x="2298739" y="1134117"/>
            <a:ext cx="54456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Oval 5"/>
          <p:cNvSpPr/>
          <p:nvPr/>
        </p:nvSpPr>
        <p:spPr>
          <a:xfrm>
            <a:off x="2843303" y="856231"/>
            <a:ext cx="1065402" cy="555771"/>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sz="1200" dirty="0" smtClean="0">
                <a:solidFill>
                  <a:schemeClr val="accent1">
                    <a:lumMod val="75000"/>
                  </a:schemeClr>
                </a:solidFill>
              </a:rPr>
              <a:t>הגדרת גודל מסך</a:t>
            </a:r>
            <a:endParaRPr lang="he-IL" sz="1200" dirty="0">
              <a:solidFill>
                <a:schemeClr val="accent1">
                  <a:lumMod val="75000"/>
                </a:schemeClr>
              </a:solidFill>
            </a:endParaRPr>
          </a:p>
        </p:txBody>
      </p:sp>
      <p:cxnSp>
        <p:nvCxnSpPr>
          <p:cNvPr id="7" name="Straight Arrow Connector 6"/>
          <p:cNvCxnSpPr/>
          <p:nvPr/>
        </p:nvCxnSpPr>
        <p:spPr>
          <a:xfrm flipH="1">
            <a:off x="2298739" y="1768431"/>
            <a:ext cx="54456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Oval 7"/>
          <p:cNvSpPr/>
          <p:nvPr/>
        </p:nvSpPr>
        <p:spPr>
          <a:xfrm>
            <a:off x="2843303" y="1490545"/>
            <a:ext cx="1065402" cy="555771"/>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sz="1200" dirty="0" smtClean="0">
                <a:solidFill>
                  <a:schemeClr val="accent1">
                    <a:lumMod val="75000"/>
                  </a:schemeClr>
                </a:solidFill>
              </a:rPr>
              <a:t>הגדרת מצבים</a:t>
            </a:r>
            <a:endParaRPr lang="he-IL" sz="1200" dirty="0">
              <a:solidFill>
                <a:schemeClr val="accent1">
                  <a:lumMod val="75000"/>
                </a:schemeClr>
              </a:solidFill>
            </a:endParaRPr>
          </a:p>
        </p:txBody>
      </p:sp>
      <p:cxnSp>
        <p:nvCxnSpPr>
          <p:cNvPr id="9" name="Straight Arrow Connector 8"/>
          <p:cNvCxnSpPr/>
          <p:nvPr/>
        </p:nvCxnSpPr>
        <p:spPr>
          <a:xfrm flipH="1">
            <a:off x="2298739" y="3860841"/>
            <a:ext cx="54456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2843303" y="3582955"/>
            <a:ext cx="1065402" cy="555771"/>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sz="1200" dirty="0" smtClean="0">
                <a:solidFill>
                  <a:schemeClr val="accent1">
                    <a:lumMod val="75000"/>
                  </a:schemeClr>
                </a:solidFill>
              </a:rPr>
              <a:t>חזרה אחורה</a:t>
            </a:r>
            <a:endParaRPr lang="he-IL" sz="1200" dirty="0">
              <a:solidFill>
                <a:schemeClr val="accent1">
                  <a:lumMod val="75000"/>
                </a:schemeClr>
              </a:solidFill>
            </a:endParaRPr>
          </a:p>
        </p:txBody>
      </p:sp>
      <p:pic>
        <p:nvPicPr>
          <p:cNvPr id="11" name="Picture 10"/>
          <p:cNvPicPr>
            <a:picLocks noChangeAspect="1"/>
          </p:cNvPicPr>
          <p:nvPr/>
        </p:nvPicPr>
        <p:blipFill>
          <a:blip r:embed="rId3"/>
          <a:stretch>
            <a:fillRect/>
          </a:stretch>
        </p:blipFill>
        <p:spPr>
          <a:xfrm>
            <a:off x="3920660" y="477795"/>
            <a:ext cx="2156380" cy="4198967"/>
          </a:xfrm>
          <a:prstGeom prst="rect">
            <a:avLst/>
          </a:prstGeom>
        </p:spPr>
      </p:pic>
      <p:sp>
        <p:nvSpPr>
          <p:cNvPr id="13" name="Oval 12"/>
          <p:cNvSpPr/>
          <p:nvPr/>
        </p:nvSpPr>
        <p:spPr>
          <a:xfrm>
            <a:off x="7157847" y="1917498"/>
            <a:ext cx="1065402" cy="555771"/>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sz="1200" dirty="0" smtClean="0">
                <a:solidFill>
                  <a:schemeClr val="accent1">
                    <a:lumMod val="75000"/>
                  </a:schemeClr>
                </a:solidFill>
              </a:rPr>
              <a:t>גודל מסך</a:t>
            </a:r>
            <a:endParaRPr lang="he-IL" sz="1200" dirty="0">
              <a:solidFill>
                <a:schemeClr val="accent1">
                  <a:lumMod val="75000"/>
                </a:schemeClr>
              </a:solidFill>
            </a:endParaRPr>
          </a:p>
        </p:txBody>
      </p:sp>
      <p:sp>
        <p:nvSpPr>
          <p:cNvPr id="15" name="Right Brace 14"/>
          <p:cNvSpPr/>
          <p:nvPr/>
        </p:nvSpPr>
        <p:spPr>
          <a:xfrm>
            <a:off x="6077040" y="1013254"/>
            <a:ext cx="1005016" cy="2364260"/>
          </a:xfrm>
          <a:prstGeom prst="rightBrace">
            <a:avLst>
              <a:gd name="adj1" fmla="val 8333"/>
              <a:gd name="adj2" fmla="val 51045"/>
            </a:avLst>
          </a:prstGeom>
        </p:spPr>
        <p:style>
          <a:lnRef idx="1">
            <a:schemeClr val="accent1"/>
          </a:lnRef>
          <a:fillRef idx="0">
            <a:schemeClr val="accent1"/>
          </a:fillRef>
          <a:effectRef idx="0">
            <a:schemeClr val="accent1"/>
          </a:effectRef>
          <a:fontRef idx="minor">
            <a:schemeClr val="tx1"/>
          </a:fontRef>
        </p:style>
        <p:txBody>
          <a:bodyPr rtlCol="1" anchor="ctr"/>
          <a:lstStyle/>
          <a:p>
            <a:pPr algn="ctr"/>
            <a:endParaRPr lang="he-IL"/>
          </a:p>
        </p:txBody>
      </p:sp>
      <p:cxnSp>
        <p:nvCxnSpPr>
          <p:cNvPr id="16" name="Straight Arrow Connector 15"/>
          <p:cNvCxnSpPr/>
          <p:nvPr/>
        </p:nvCxnSpPr>
        <p:spPr>
          <a:xfrm flipH="1">
            <a:off x="6139205" y="3912973"/>
            <a:ext cx="54456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Oval 16"/>
          <p:cNvSpPr/>
          <p:nvPr/>
        </p:nvSpPr>
        <p:spPr>
          <a:xfrm>
            <a:off x="6683769" y="3635087"/>
            <a:ext cx="1065402" cy="555771"/>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sz="1200" dirty="0" smtClean="0">
                <a:solidFill>
                  <a:schemeClr val="accent1">
                    <a:lumMod val="75000"/>
                  </a:schemeClr>
                </a:solidFill>
              </a:rPr>
              <a:t>חזרה אחורה</a:t>
            </a:r>
            <a:endParaRPr lang="he-IL" sz="1200" dirty="0">
              <a:solidFill>
                <a:schemeClr val="accent1">
                  <a:lumMod val="75000"/>
                </a:schemeClr>
              </a:solidFill>
            </a:endParaRPr>
          </a:p>
        </p:txBody>
      </p:sp>
      <p:pic>
        <p:nvPicPr>
          <p:cNvPr id="18" name="Picture 17"/>
          <p:cNvPicPr>
            <a:picLocks noChangeAspect="1"/>
          </p:cNvPicPr>
          <p:nvPr/>
        </p:nvPicPr>
        <p:blipFill>
          <a:blip r:embed="rId4"/>
          <a:stretch>
            <a:fillRect/>
          </a:stretch>
        </p:blipFill>
        <p:spPr>
          <a:xfrm>
            <a:off x="8439917" y="477795"/>
            <a:ext cx="2155173" cy="4198967"/>
          </a:xfrm>
          <a:prstGeom prst="rect">
            <a:avLst/>
          </a:prstGeom>
        </p:spPr>
      </p:pic>
      <p:cxnSp>
        <p:nvCxnSpPr>
          <p:cNvPr id="19" name="Straight Arrow Connector 18"/>
          <p:cNvCxnSpPr/>
          <p:nvPr/>
        </p:nvCxnSpPr>
        <p:spPr>
          <a:xfrm flipH="1">
            <a:off x="10607045" y="1134117"/>
            <a:ext cx="54456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Oval 19"/>
          <p:cNvSpPr/>
          <p:nvPr/>
        </p:nvSpPr>
        <p:spPr>
          <a:xfrm>
            <a:off x="11151609" y="856231"/>
            <a:ext cx="1065402" cy="555771"/>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sz="1200" dirty="0" smtClean="0">
                <a:solidFill>
                  <a:schemeClr val="accent1">
                    <a:lumMod val="75000"/>
                  </a:schemeClr>
                </a:solidFill>
              </a:rPr>
              <a:t>הגדרת קושי מחשב</a:t>
            </a:r>
            <a:endParaRPr lang="he-IL" sz="1200" dirty="0">
              <a:solidFill>
                <a:schemeClr val="accent1">
                  <a:lumMod val="75000"/>
                </a:schemeClr>
              </a:solidFill>
            </a:endParaRPr>
          </a:p>
        </p:txBody>
      </p:sp>
      <p:cxnSp>
        <p:nvCxnSpPr>
          <p:cNvPr id="21" name="Straight Arrow Connector 20"/>
          <p:cNvCxnSpPr/>
          <p:nvPr/>
        </p:nvCxnSpPr>
        <p:spPr>
          <a:xfrm flipH="1">
            <a:off x="10607045" y="1838452"/>
            <a:ext cx="54456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Oval 21"/>
          <p:cNvSpPr/>
          <p:nvPr/>
        </p:nvSpPr>
        <p:spPr>
          <a:xfrm>
            <a:off x="11151609" y="1560566"/>
            <a:ext cx="1065402" cy="555771"/>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sz="1200" dirty="0" smtClean="0">
                <a:solidFill>
                  <a:schemeClr val="accent1">
                    <a:lumMod val="75000"/>
                  </a:schemeClr>
                </a:solidFill>
              </a:rPr>
              <a:t>הגדרת צד מתחיל</a:t>
            </a:r>
            <a:endParaRPr lang="he-IL" sz="1200" dirty="0">
              <a:solidFill>
                <a:schemeClr val="accent1">
                  <a:lumMod val="75000"/>
                </a:schemeClr>
              </a:solidFill>
            </a:endParaRPr>
          </a:p>
        </p:txBody>
      </p:sp>
      <p:cxnSp>
        <p:nvCxnSpPr>
          <p:cNvPr id="23" name="Straight Arrow Connector 22"/>
          <p:cNvCxnSpPr/>
          <p:nvPr/>
        </p:nvCxnSpPr>
        <p:spPr>
          <a:xfrm flipH="1">
            <a:off x="10607045" y="2473269"/>
            <a:ext cx="54456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Oval 23"/>
          <p:cNvSpPr/>
          <p:nvPr/>
        </p:nvSpPr>
        <p:spPr>
          <a:xfrm>
            <a:off x="11151609" y="2195383"/>
            <a:ext cx="1065402" cy="555771"/>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sz="1200" dirty="0" smtClean="0">
                <a:solidFill>
                  <a:schemeClr val="accent1">
                    <a:lumMod val="75000"/>
                  </a:schemeClr>
                </a:solidFill>
              </a:rPr>
              <a:t>הגדרת צד מחשב או בנאדם</a:t>
            </a:r>
            <a:endParaRPr lang="he-IL" sz="1200" dirty="0">
              <a:solidFill>
                <a:schemeClr val="accent1">
                  <a:lumMod val="75000"/>
                </a:schemeClr>
              </a:solidFill>
            </a:endParaRPr>
          </a:p>
        </p:txBody>
      </p:sp>
      <p:cxnSp>
        <p:nvCxnSpPr>
          <p:cNvPr id="25" name="Straight Arrow Connector 24"/>
          <p:cNvCxnSpPr/>
          <p:nvPr/>
        </p:nvCxnSpPr>
        <p:spPr>
          <a:xfrm flipH="1">
            <a:off x="10615580" y="3906181"/>
            <a:ext cx="54456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Oval 25"/>
          <p:cNvSpPr/>
          <p:nvPr/>
        </p:nvSpPr>
        <p:spPr>
          <a:xfrm>
            <a:off x="11160144" y="3628295"/>
            <a:ext cx="1065402" cy="555771"/>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sz="1200" dirty="0">
                <a:solidFill>
                  <a:schemeClr val="accent1">
                    <a:lumMod val="75000"/>
                  </a:schemeClr>
                </a:solidFill>
              </a:rPr>
              <a:t>חזרה אחורה</a:t>
            </a:r>
          </a:p>
        </p:txBody>
      </p:sp>
    </p:spTree>
    <p:extLst>
      <p:ext uri="{BB962C8B-B14F-4D97-AF65-F5344CB8AC3E}">
        <p14:creationId xmlns:p14="http://schemas.microsoft.com/office/powerpoint/2010/main" val="32881423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81341" y="402753"/>
            <a:ext cx="2320669" cy="4478166"/>
          </a:xfrm>
          <a:prstGeom prst="rect">
            <a:avLst/>
          </a:prstGeom>
        </p:spPr>
      </p:pic>
      <p:sp>
        <p:nvSpPr>
          <p:cNvPr id="5" name="Oval 4"/>
          <p:cNvSpPr/>
          <p:nvPr/>
        </p:nvSpPr>
        <p:spPr>
          <a:xfrm>
            <a:off x="3854474" y="1587985"/>
            <a:ext cx="1065402" cy="555771"/>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sz="1200" dirty="0" smtClean="0">
                <a:solidFill>
                  <a:schemeClr val="accent1">
                    <a:lumMod val="75000"/>
                  </a:schemeClr>
                </a:solidFill>
              </a:rPr>
              <a:t>שינוי קושי מחשב</a:t>
            </a:r>
            <a:endParaRPr lang="he-IL" sz="1200" dirty="0">
              <a:solidFill>
                <a:schemeClr val="accent1">
                  <a:lumMod val="75000"/>
                </a:schemeClr>
              </a:solidFill>
            </a:endParaRPr>
          </a:p>
        </p:txBody>
      </p:sp>
      <p:sp>
        <p:nvSpPr>
          <p:cNvPr id="6" name="Right Brace 5"/>
          <p:cNvSpPr/>
          <p:nvPr/>
        </p:nvSpPr>
        <p:spPr>
          <a:xfrm>
            <a:off x="2773667" y="683741"/>
            <a:ext cx="1005016" cy="2364260"/>
          </a:xfrm>
          <a:prstGeom prst="rightBrace">
            <a:avLst>
              <a:gd name="adj1" fmla="val 8333"/>
              <a:gd name="adj2" fmla="val 51045"/>
            </a:avLst>
          </a:prstGeom>
        </p:spPr>
        <p:style>
          <a:lnRef idx="1">
            <a:schemeClr val="accent1"/>
          </a:lnRef>
          <a:fillRef idx="0">
            <a:schemeClr val="accent1"/>
          </a:fillRef>
          <a:effectRef idx="0">
            <a:schemeClr val="accent1"/>
          </a:effectRef>
          <a:fontRef idx="minor">
            <a:schemeClr val="tx1"/>
          </a:fontRef>
        </p:style>
        <p:txBody>
          <a:bodyPr rtlCol="1" anchor="ctr"/>
          <a:lstStyle/>
          <a:p>
            <a:pPr algn="ctr"/>
            <a:endParaRPr lang="he-IL"/>
          </a:p>
        </p:txBody>
      </p:sp>
      <p:cxnSp>
        <p:nvCxnSpPr>
          <p:cNvPr id="7" name="Straight Arrow Connector 6"/>
          <p:cNvCxnSpPr/>
          <p:nvPr/>
        </p:nvCxnSpPr>
        <p:spPr>
          <a:xfrm flipH="1">
            <a:off x="2777209" y="4075025"/>
            <a:ext cx="54456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Oval 7"/>
          <p:cNvSpPr/>
          <p:nvPr/>
        </p:nvSpPr>
        <p:spPr>
          <a:xfrm>
            <a:off x="3321773" y="3797139"/>
            <a:ext cx="1065402" cy="555771"/>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sz="1200" dirty="0" smtClean="0">
                <a:solidFill>
                  <a:schemeClr val="accent1">
                    <a:lumMod val="75000"/>
                  </a:schemeClr>
                </a:solidFill>
              </a:rPr>
              <a:t>חזרה אחורה</a:t>
            </a:r>
            <a:endParaRPr lang="he-IL" sz="1200" dirty="0">
              <a:solidFill>
                <a:schemeClr val="accent1">
                  <a:lumMod val="75000"/>
                </a:schemeClr>
              </a:solidFill>
            </a:endParaRPr>
          </a:p>
        </p:txBody>
      </p:sp>
      <p:pic>
        <p:nvPicPr>
          <p:cNvPr id="9" name="Picture 8"/>
          <p:cNvPicPr>
            <a:picLocks noChangeAspect="1"/>
          </p:cNvPicPr>
          <p:nvPr/>
        </p:nvPicPr>
        <p:blipFill>
          <a:blip r:embed="rId3"/>
          <a:stretch>
            <a:fillRect/>
          </a:stretch>
        </p:blipFill>
        <p:spPr>
          <a:xfrm>
            <a:off x="5369129" y="402753"/>
            <a:ext cx="2366202" cy="4472312"/>
          </a:xfrm>
          <a:prstGeom prst="rect">
            <a:avLst/>
          </a:prstGeom>
        </p:spPr>
      </p:pic>
      <p:cxnSp>
        <p:nvCxnSpPr>
          <p:cNvPr id="10" name="Straight Arrow Connector 9"/>
          <p:cNvCxnSpPr/>
          <p:nvPr/>
        </p:nvCxnSpPr>
        <p:spPr>
          <a:xfrm flipH="1">
            <a:off x="7799260" y="4243899"/>
            <a:ext cx="54456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8343824" y="3966013"/>
            <a:ext cx="1065402" cy="555771"/>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sz="1200" dirty="0" smtClean="0">
                <a:solidFill>
                  <a:schemeClr val="accent1">
                    <a:lumMod val="75000"/>
                  </a:schemeClr>
                </a:solidFill>
              </a:rPr>
              <a:t>חזרה אחורה</a:t>
            </a:r>
            <a:endParaRPr lang="he-IL" sz="1200" dirty="0">
              <a:solidFill>
                <a:schemeClr val="accent1">
                  <a:lumMod val="75000"/>
                </a:schemeClr>
              </a:solidFill>
            </a:endParaRPr>
          </a:p>
        </p:txBody>
      </p:sp>
      <p:cxnSp>
        <p:nvCxnSpPr>
          <p:cNvPr id="12" name="Straight Arrow Connector 11"/>
          <p:cNvCxnSpPr/>
          <p:nvPr/>
        </p:nvCxnSpPr>
        <p:spPr>
          <a:xfrm flipH="1">
            <a:off x="7804501" y="1068638"/>
            <a:ext cx="54456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8349065" y="790752"/>
            <a:ext cx="1065402" cy="555771"/>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sz="1200" dirty="0" smtClean="0">
                <a:solidFill>
                  <a:schemeClr val="accent1">
                    <a:lumMod val="75000"/>
                  </a:schemeClr>
                </a:solidFill>
              </a:rPr>
              <a:t>צד שחור מתחיל</a:t>
            </a:r>
            <a:endParaRPr lang="he-IL" sz="1200" dirty="0">
              <a:solidFill>
                <a:schemeClr val="accent1">
                  <a:lumMod val="75000"/>
                </a:schemeClr>
              </a:solidFill>
            </a:endParaRPr>
          </a:p>
        </p:txBody>
      </p:sp>
      <p:cxnSp>
        <p:nvCxnSpPr>
          <p:cNvPr id="14" name="Straight Arrow Connector 13"/>
          <p:cNvCxnSpPr/>
          <p:nvPr/>
        </p:nvCxnSpPr>
        <p:spPr>
          <a:xfrm flipH="1">
            <a:off x="7799260" y="1902293"/>
            <a:ext cx="54456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8343824" y="1624407"/>
            <a:ext cx="1065402" cy="555771"/>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sz="1200" dirty="0" smtClean="0">
                <a:solidFill>
                  <a:schemeClr val="accent1">
                    <a:lumMod val="75000"/>
                  </a:schemeClr>
                </a:solidFill>
              </a:rPr>
              <a:t>צד לבן מתחיל</a:t>
            </a:r>
            <a:endParaRPr lang="he-IL" sz="1200" dirty="0">
              <a:solidFill>
                <a:schemeClr val="accent1">
                  <a:lumMod val="75000"/>
                </a:schemeClr>
              </a:solidFill>
            </a:endParaRPr>
          </a:p>
        </p:txBody>
      </p:sp>
    </p:spTree>
    <p:extLst>
      <p:ext uri="{BB962C8B-B14F-4D97-AF65-F5344CB8AC3E}">
        <p14:creationId xmlns:p14="http://schemas.microsoft.com/office/powerpoint/2010/main" val="39712406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500163" y="371692"/>
            <a:ext cx="2145003" cy="4307399"/>
          </a:xfrm>
          <a:prstGeom prst="rect">
            <a:avLst/>
          </a:prstGeom>
        </p:spPr>
      </p:pic>
      <p:cxnSp>
        <p:nvCxnSpPr>
          <p:cNvPr id="5" name="Straight Arrow Connector 4"/>
          <p:cNvCxnSpPr/>
          <p:nvPr/>
        </p:nvCxnSpPr>
        <p:spPr>
          <a:xfrm flipH="1">
            <a:off x="2752495" y="3918506"/>
            <a:ext cx="54456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Oval 5"/>
          <p:cNvSpPr/>
          <p:nvPr/>
        </p:nvSpPr>
        <p:spPr>
          <a:xfrm>
            <a:off x="3297059" y="3640620"/>
            <a:ext cx="1065402" cy="555771"/>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sz="1200" dirty="0" smtClean="0">
                <a:solidFill>
                  <a:schemeClr val="accent1">
                    <a:lumMod val="75000"/>
                  </a:schemeClr>
                </a:solidFill>
              </a:rPr>
              <a:t>חזרה אחורה</a:t>
            </a:r>
            <a:endParaRPr lang="he-IL" sz="1200" dirty="0">
              <a:solidFill>
                <a:schemeClr val="accent1">
                  <a:lumMod val="75000"/>
                </a:schemeClr>
              </a:solidFill>
            </a:endParaRPr>
          </a:p>
        </p:txBody>
      </p:sp>
      <p:cxnSp>
        <p:nvCxnSpPr>
          <p:cNvPr id="7" name="Straight Arrow Connector 6"/>
          <p:cNvCxnSpPr/>
          <p:nvPr/>
        </p:nvCxnSpPr>
        <p:spPr>
          <a:xfrm flipH="1">
            <a:off x="2752495" y="3223793"/>
            <a:ext cx="54456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Oval 7"/>
          <p:cNvSpPr/>
          <p:nvPr/>
        </p:nvSpPr>
        <p:spPr>
          <a:xfrm>
            <a:off x="3297059" y="2945907"/>
            <a:ext cx="1065402" cy="555771"/>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sz="1200" dirty="0" smtClean="0">
                <a:solidFill>
                  <a:schemeClr val="accent1">
                    <a:lumMod val="75000"/>
                  </a:schemeClr>
                </a:solidFill>
              </a:rPr>
              <a:t>בנאדם שחקן לבן</a:t>
            </a:r>
            <a:endParaRPr lang="he-IL" sz="1200" dirty="0">
              <a:solidFill>
                <a:schemeClr val="accent1">
                  <a:lumMod val="75000"/>
                </a:schemeClr>
              </a:solidFill>
            </a:endParaRPr>
          </a:p>
        </p:txBody>
      </p:sp>
      <p:cxnSp>
        <p:nvCxnSpPr>
          <p:cNvPr id="9" name="Straight Arrow Connector 8"/>
          <p:cNvCxnSpPr/>
          <p:nvPr/>
        </p:nvCxnSpPr>
        <p:spPr>
          <a:xfrm flipH="1">
            <a:off x="2748902" y="2502763"/>
            <a:ext cx="54456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3293466" y="2224877"/>
            <a:ext cx="1065402" cy="555771"/>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sz="1200" dirty="0" smtClean="0">
                <a:solidFill>
                  <a:schemeClr val="accent1">
                    <a:lumMod val="75000"/>
                  </a:schemeClr>
                </a:solidFill>
              </a:rPr>
              <a:t>מחשב שחקן לבן</a:t>
            </a:r>
            <a:endParaRPr lang="he-IL" sz="1200" dirty="0">
              <a:solidFill>
                <a:schemeClr val="accent1">
                  <a:lumMod val="75000"/>
                </a:schemeClr>
              </a:solidFill>
            </a:endParaRPr>
          </a:p>
        </p:txBody>
      </p:sp>
      <p:cxnSp>
        <p:nvCxnSpPr>
          <p:cNvPr id="11" name="Straight Arrow Connector 10"/>
          <p:cNvCxnSpPr/>
          <p:nvPr/>
        </p:nvCxnSpPr>
        <p:spPr>
          <a:xfrm flipH="1">
            <a:off x="2748902" y="1804844"/>
            <a:ext cx="54456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3293466" y="1526958"/>
            <a:ext cx="1065402" cy="555771"/>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sz="1200" dirty="0" smtClean="0">
                <a:solidFill>
                  <a:schemeClr val="accent1">
                    <a:lumMod val="75000"/>
                  </a:schemeClr>
                </a:solidFill>
              </a:rPr>
              <a:t>בנאדם שחקן שחור</a:t>
            </a:r>
            <a:endParaRPr lang="he-IL" sz="1200" dirty="0">
              <a:solidFill>
                <a:schemeClr val="accent1">
                  <a:lumMod val="75000"/>
                </a:schemeClr>
              </a:solidFill>
            </a:endParaRPr>
          </a:p>
        </p:txBody>
      </p:sp>
      <p:cxnSp>
        <p:nvCxnSpPr>
          <p:cNvPr id="13" name="Straight Arrow Connector 12"/>
          <p:cNvCxnSpPr/>
          <p:nvPr/>
        </p:nvCxnSpPr>
        <p:spPr>
          <a:xfrm flipH="1">
            <a:off x="2758192" y="1106925"/>
            <a:ext cx="54456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3302756" y="829039"/>
            <a:ext cx="1065402" cy="555771"/>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sz="1200" dirty="0" smtClean="0">
                <a:solidFill>
                  <a:schemeClr val="accent1">
                    <a:lumMod val="75000"/>
                  </a:schemeClr>
                </a:solidFill>
              </a:rPr>
              <a:t>מחשב שחקן שחור</a:t>
            </a:r>
            <a:endParaRPr lang="he-IL" sz="1200" dirty="0">
              <a:solidFill>
                <a:schemeClr val="accent1">
                  <a:lumMod val="75000"/>
                </a:schemeClr>
              </a:solidFill>
            </a:endParaRPr>
          </a:p>
        </p:txBody>
      </p:sp>
    </p:spTree>
    <p:extLst>
      <p:ext uri="{BB962C8B-B14F-4D97-AF65-F5344CB8AC3E}">
        <p14:creationId xmlns:p14="http://schemas.microsoft.com/office/powerpoint/2010/main" val="32409310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lded Corner 5"/>
          <p:cNvSpPr/>
          <p:nvPr/>
        </p:nvSpPr>
        <p:spPr>
          <a:xfrm>
            <a:off x="948637" y="1630576"/>
            <a:ext cx="1421028" cy="1610497"/>
          </a:xfrm>
          <a:prstGeom prst="foldedCorner">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smtClean="0">
                <a:solidFill>
                  <a:srgbClr val="FF0000"/>
                </a:solidFill>
              </a:rPr>
              <a:t>Utilities</a:t>
            </a:r>
            <a:endParaRPr lang="he-IL" dirty="0">
              <a:solidFill>
                <a:srgbClr val="FF0000"/>
              </a:solidFill>
            </a:endParaRPr>
          </a:p>
        </p:txBody>
      </p:sp>
      <p:sp>
        <p:nvSpPr>
          <p:cNvPr id="7" name="Folded Corner 6"/>
          <p:cNvSpPr/>
          <p:nvPr/>
        </p:nvSpPr>
        <p:spPr>
          <a:xfrm>
            <a:off x="5537369" y="1772679"/>
            <a:ext cx="1437504" cy="1610497"/>
          </a:xfrm>
          <a:prstGeom prst="foldedCorner">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smtClean="0">
                <a:solidFill>
                  <a:srgbClr val="FF0000"/>
                </a:solidFill>
              </a:rPr>
              <a:t>ViewObjects</a:t>
            </a:r>
            <a:endParaRPr lang="he-IL" dirty="0">
              <a:solidFill>
                <a:srgbClr val="FF0000"/>
              </a:solidFill>
            </a:endParaRPr>
          </a:p>
        </p:txBody>
      </p:sp>
      <p:sp>
        <p:nvSpPr>
          <p:cNvPr id="8" name="Folded Corner 7"/>
          <p:cNvSpPr/>
          <p:nvPr/>
        </p:nvSpPr>
        <p:spPr>
          <a:xfrm>
            <a:off x="9795295" y="1772677"/>
            <a:ext cx="1540476" cy="1610497"/>
          </a:xfrm>
          <a:prstGeom prst="foldedCorner">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smtClean="0">
                <a:solidFill>
                  <a:srgbClr val="FF0000"/>
                </a:solidFill>
              </a:rPr>
              <a:t>LogicalObjects</a:t>
            </a:r>
            <a:endParaRPr lang="he-IL" dirty="0">
              <a:solidFill>
                <a:srgbClr val="FF0000"/>
              </a:solidFill>
            </a:endParaRPr>
          </a:p>
        </p:txBody>
      </p:sp>
      <p:sp>
        <p:nvSpPr>
          <p:cNvPr id="9" name="Folded Corner 8"/>
          <p:cNvSpPr/>
          <p:nvPr/>
        </p:nvSpPr>
        <p:spPr>
          <a:xfrm>
            <a:off x="5644461" y="0"/>
            <a:ext cx="1223319" cy="1396314"/>
          </a:xfrm>
          <a:prstGeom prst="foldedCorner">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smtClean="0">
                <a:solidFill>
                  <a:srgbClr val="FF0000"/>
                </a:solidFill>
              </a:rPr>
              <a:t>Chess</a:t>
            </a:r>
            <a:endParaRPr lang="he-IL" dirty="0">
              <a:solidFill>
                <a:srgbClr val="FF0000"/>
              </a:solidFill>
            </a:endParaRPr>
          </a:p>
        </p:txBody>
      </p:sp>
      <p:cxnSp>
        <p:nvCxnSpPr>
          <p:cNvPr id="11" name="Straight Arrow Connector 10"/>
          <p:cNvCxnSpPr>
            <a:stCxn id="9" idx="2"/>
            <a:endCxn id="6" idx="0"/>
          </p:cNvCxnSpPr>
          <p:nvPr/>
        </p:nvCxnSpPr>
        <p:spPr>
          <a:xfrm flipH="1">
            <a:off x="1659151" y="1396314"/>
            <a:ext cx="4596970" cy="234262"/>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2" name="Straight Arrow Connector 11"/>
          <p:cNvCxnSpPr>
            <a:stCxn id="9" idx="2"/>
            <a:endCxn id="7" idx="0"/>
          </p:cNvCxnSpPr>
          <p:nvPr/>
        </p:nvCxnSpPr>
        <p:spPr>
          <a:xfrm>
            <a:off x="6256121" y="1396314"/>
            <a:ext cx="0" cy="376365"/>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4" name="Straight Arrow Connector 13"/>
          <p:cNvCxnSpPr>
            <a:stCxn id="9" idx="2"/>
            <a:endCxn id="8" idx="0"/>
          </p:cNvCxnSpPr>
          <p:nvPr/>
        </p:nvCxnSpPr>
        <p:spPr>
          <a:xfrm>
            <a:off x="6256121" y="1396314"/>
            <a:ext cx="4309412" cy="376363"/>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23" name="Folded Corner 22"/>
          <p:cNvSpPr/>
          <p:nvPr/>
        </p:nvSpPr>
        <p:spPr>
          <a:xfrm>
            <a:off x="0" y="4135908"/>
            <a:ext cx="1451918" cy="1182130"/>
          </a:xfrm>
          <a:prstGeom prst="foldedCorner">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1200" dirty="0" smtClean="0">
                <a:solidFill>
                  <a:srgbClr val="FF0000"/>
                </a:solidFill>
              </a:rPr>
              <a:t>Constant_Values.py</a:t>
            </a:r>
            <a:endParaRPr lang="he-IL" sz="1600" dirty="0">
              <a:solidFill>
                <a:srgbClr val="FF0000"/>
              </a:solidFill>
            </a:endParaRPr>
          </a:p>
        </p:txBody>
      </p:sp>
      <p:sp>
        <p:nvSpPr>
          <p:cNvPr id="24" name="Folded Corner 23"/>
          <p:cNvSpPr/>
          <p:nvPr/>
        </p:nvSpPr>
        <p:spPr>
          <a:xfrm>
            <a:off x="0" y="5561054"/>
            <a:ext cx="1451918" cy="1182130"/>
          </a:xfrm>
          <a:prstGeom prst="foldedCorner">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1200" dirty="0" smtClean="0">
                <a:solidFill>
                  <a:srgbClr val="FF0000"/>
                </a:solidFill>
              </a:rPr>
              <a:t>Setting_Values.py</a:t>
            </a:r>
            <a:endParaRPr lang="he-IL" sz="1600" dirty="0">
              <a:solidFill>
                <a:srgbClr val="FF0000"/>
              </a:solidFill>
            </a:endParaRPr>
          </a:p>
        </p:txBody>
      </p:sp>
      <p:sp>
        <p:nvSpPr>
          <p:cNvPr id="25" name="Folded Corner 24"/>
          <p:cNvSpPr/>
          <p:nvPr/>
        </p:nvSpPr>
        <p:spPr>
          <a:xfrm>
            <a:off x="1912209" y="4135908"/>
            <a:ext cx="1451918" cy="1182130"/>
          </a:xfrm>
          <a:prstGeom prst="foldedCorner">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1200" dirty="0" smtClean="0">
                <a:solidFill>
                  <a:srgbClr val="FF0000"/>
                </a:solidFill>
              </a:rPr>
              <a:t>Stack.py</a:t>
            </a:r>
            <a:endParaRPr lang="he-IL" sz="1600" dirty="0">
              <a:solidFill>
                <a:srgbClr val="FF0000"/>
              </a:solidFill>
            </a:endParaRPr>
          </a:p>
        </p:txBody>
      </p:sp>
      <p:sp>
        <p:nvSpPr>
          <p:cNvPr id="26" name="Folded Corner 25"/>
          <p:cNvSpPr/>
          <p:nvPr/>
        </p:nvSpPr>
        <p:spPr>
          <a:xfrm>
            <a:off x="1912209" y="5561054"/>
            <a:ext cx="1451918" cy="1182130"/>
          </a:xfrm>
          <a:prstGeom prst="foldedCorner">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1200" dirty="0" smtClean="0">
                <a:solidFill>
                  <a:srgbClr val="FF0000"/>
                </a:solidFill>
              </a:rPr>
              <a:t>Tools.py</a:t>
            </a:r>
            <a:endParaRPr lang="he-IL" sz="1600" dirty="0">
              <a:solidFill>
                <a:srgbClr val="FF0000"/>
              </a:solidFill>
            </a:endParaRPr>
          </a:p>
        </p:txBody>
      </p:sp>
      <p:cxnSp>
        <p:nvCxnSpPr>
          <p:cNvPr id="31" name="Elbow Connector 30"/>
          <p:cNvCxnSpPr>
            <a:stCxn id="6" idx="2"/>
            <a:endCxn id="23" idx="0"/>
          </p:cNvCxnSpPr>
          <p:nvPr/>
        </p:nvCxnSpPr>
        <p:spPr>
          <a:xfrm rot="5400000">
            <a:off x="745138" y="3221894"/>
            <a:ext cx="894835" cy="93319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Elbow Connector 31"/>
          <p:cNvCxnSpPr>
            <a:stCxn id="6" idx="2"/>
            <a:endCxn id="25" idx="0"/>
          </p:cNvCxnSpPr>
          <p:nvPr/>
        </p:nvCxnSpPr>
        <p:spPr>
          <a:xfrm rot="16200000" flipH="1">
            <a:off x="1701242" y="3198981"/>
            <a:ext cx="894835" cy="979017"/>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Elbow Connector 46"/>
          <p:cNvCxnSpPr>
            <a:endCxn id="26" idx="0"/>
          </p:cNvCxnSpPr>
          <p:nvPr/>
        </p:nvCxnSpPr>
        <p:spPr>
          <a:xfrm>
            <a:off x="1620279" y="5421011"/>
            <a:ext cx="1017889" cy="14004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Elbow Connector 48"/>
          <p:cNvCxnSpPr>
            <a:endCxn id="24" idx="0"/>
          </p:cNvCxnSpPr>
          <p:nvPr/>
        </p:nvCxnSpPr>
        <p:spPr>
          <a:xfrm rot="10800000" flipV="1">
            <a:off x="725959" y="5421010"/>
            <a:ext cx="894320" cy="14004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Folded Corner 49"/>
          <p:cNvSpPr/>
          <p:nvPr/>
        </p:nvSpPr>
        <p:spPr>
          <a:xfrm>
            <a:off x="3724789" y="4135908"/>
            <a:ext cx="1451918" cy="1182130"/>
          </a:xfrm>
          <a:prstGeom prst="foldedCorner">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1200" dirty="0" smtClean="0">
                <a:solidFill>
                  <a:srgbClr val="FF0000"/>
                </a:solidFill>
              </a:rPr>
              <a:t>Image_Collection.py</a:t>
            </a:r>
            <a:endParaRPr lang="he-IL" sz="1600" dirty="0">
              <a:solidFill>
                <a:srgbClr val="FF0000"/>
              </a:solidFill>
            </a:endParaRPr>
          </a:p>
        </p:txBody>
      </p:sp>
      <p:cxnSp>
        <p:nvCxnSpPr>
          <p:cNvPr id="62" name="Straight Connector 61"/>
          <p:cNvCxnSpPr>
            <a:stCxn id="6" idx="2"/>
          </p:cNvCxnSpPr>
          <p:nvPr/>
        </p:nvCxnSpPr>
        <p:spPr>
          <a:xfrm>
            <a:off x="1659151" y="3241073"/>
            <a:ext cx="0" cy="2179937"/>
          </a:xfrm>
          <a:prstGeom prst="line">
            <a:avLst/>
          </a:prstGeom>
        </p:spPr>
        <p:style>
          <a:lnRef idx="1">
            <a:schemeClr val="accent1"/>
          </a:lnRef>
          <a:fillRef idx="0">
            <a:schemeClr val="accent1"/>
          </a:fillRef>
          <a:effectRef idx="0">
            <a:schemeClr val="accent1"/>
          </a:effectRef>
          <a:fontRef idx="minor">
            <a:schemeClr val="tx1"/>
          </a:fontRef>
        </p:style>
      </p:cxnSp>
      <p:sp>
        <p:nvSpPr>
          <p:cNvPr id="63" name="Folded Corner 62"/>
          <p:cNvSpPr/>
          <p:nvPr/>
        </p:nvSpPr>
        <p:spPr>
          <a:xfrm>
            <a:off x="3724789" y="5561053"/>
            <a:ext cx="1451918" cy="1182130"/>
          </a:xfrm>
          <a:prstGeom prst="foldedCorner">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1200" dirty="0" smtClean="0">
                <a:solidFill>
                  <a:srgbClr val="FF0000"/>
                </a:solidFill>
              </a:rPr>
              <a:t>Option_Menu.py</a:t>
            </a:r>
            <a:endParaRPr lang="he-IL" sz="1600" dirty="0">
              <a:solidFill>
                <a:srgbClr val="FF0000"/>
              </a:solidFill>
            </a:endParaRPr>
          </a:p>
        </p:txBody>
      </p:sp>
      <p:sp>
        <p:nvSpPr>
          <p:cNvPr id="64" name="Folded Corner 63"/>
          <p:cNvSpPr/>
          <p:nvPr/>
        </p:nvSpPr>
        <p:spPr>
          <a:xfrm>
            <a:off x="5537369" y="4135907"/>
            <a:ext cx="1451918" cy="1182130"/>
          </a:xfrm>
          <a:prstGeom prst="foldedCorner">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1200" dirty="0" smtClean="0">
                <a:solidFill>
                  <a:srgbClr val="FF0000"/>
                </a:solidFill>
              </a:rPr>
              <a:t>View_Board.py</a:t>
            </a:r>
            <a:endParaRPr lang="he-IL" sz="1600" dirty="0">
              <a:solidFill>
                <a:srgbClr val="FF0000"/>
              </a:solidFill>
            </a:endParaRPr>
          </a:p>
        </p:txBody>
      </p:sp>
      <p:sp>
        <p:nvSpPr>
          <p:cNvPr id="65" name="Folded Corner 64"/>
          <p:cNvSpPr/>
          <p:nvPr/>
        </p:nvSpPr>
        <p:spPr>
          <a:xfrm>
            <a:off x="5554362" y="5561053"/>
            <a:ext cx="1451918" cy="1182130"/>
          </a:xfrm>
          <a:prstGeom prst="foldedCorner">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1200" dirty="0" smtClean="0">
                <a:solidFill>
                  <a:srgbClr val="FF0000"/>
                </a:solidFill>
              </a:rPr>
              <a:t>View_GamePlay.py</a:t>
            </a:r>
            <a:endParaRPr lang="he-IL" sz="1600" dirty="0">
              <a:solidFill>
                <a:srgbClr val="FF0000"/>
              </a:solidFill>
            </a:endParaRPr>
          </a:p>
        </p:txBody>
      </p:sp>
      <p:sp>
        <p:nvSpPr>
          <p:cNvPr id="66" name="Folded Corner 65"/>
          <p:cNvSpPr/>
          <p:nvPr/>
        </p:nvSpPr>
        <p:spPr>
          <a:xfrm>
            <a:off x="7349949" y="4135907"/>
            <a:ext cx="1451918" cy="1182130"/>
          </a:xfrm>
          <a:prstGeom prst="foldedCorner">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1200" dirty="0" smtClean="0">
                <a:solidFill>
                  <a:srgbClr val="FF0000"/>
                </a:solidFill>
              </a:rPr>
              <a:t>View_Page.py</a:t>
            </a:r>
            <a:endParaRPr lang="he-IL" sz="1600" dirty="0">
              <a:solidFill>
                <a:srgbClr val="FF0000"/>
              </a:solidFill>
            </a:endParaRPr>
          </a:p>
        </p:txBody>
      </p:sp>
      <p:sp>
        <p:nvSpPr>
          <p:cNvPr id="67" name="Folded Corner 66"/>
          <p:cNvSpPr/>
          <p:nvPr/>
        </p:nvSpPr>
        <p:spPr>
          <a:xfrm>
            <a:off x="7349949" y="5561054"/>
            <a:ext cx="1451918" cy="1182130"/>
          </a:xfrm>
          <a:prstGeom prst="foldedCorner">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1200" dirty="0" smtClean="0">
                <a:solidFill>
                  <a:srgbClr val="FF0000"/>
                </a:solidFill>
              </a:rPr>
              <a:t>View_Turn.py</a:t>
            </a:r>
            <a:endParaRPr lang="he-IL" sz="1600" dirty="0">
              <a:solidFill>
                <a:srgbClr val="FF0000"/>
              </a:solidFill>
            </a:endParaRPr>
          </a:p>
        </p:txBody>
      </p:sp>
      <p:cxnSp>
        <p:nvCxnSpPr>
          <p:cNvPr id="69" name="Elbow Connector 68"/>
          <p:cNvCxnSpPr>
            <a:stCxn id="7" idx="2"/>
            <a:endCxn id="50" idx="0"/>
          </p:cNvCxnSpPr>
          <p:nvPr/>
        </p:nvCxnSpPr>
        <p:spPr>
          <a:xfrm rot="5400000">
            <a:off x="4977069" y="2856856"/>
            <a:ext cx="752732" cy="180537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Elbow Connector 69"/>
          <p:cNvCxnSpPr>
            <a:stCxn id="7" idx="2"/>
            <a:endCxn id="66" idx="0"/>
          </p:cNvCxnSpPr>
          <p:nvPr/>
        </p:nvCxnSpPr>
        <p:spPr>
          <a:xfrm rot="16200000" flipH="1">
            <a:off x="6789649" y="2849647"/>
            <a:ext cx="752731" cy="1819787"/>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Elbow Connector 72"/>
          <p:cNvCxnSpPr>
            <a:stCxn id="7" idx="2"/>
            <a:endCxn id="64" idx="0"/>
          </p:cNvCxnSpPr>
          <p:nvPr/>
        </p:nvCxnSpPr>
        <p:spPr>
          <a:xfrm rot="16200000" flipH="1">
            <a:off x="5883359" y="3755937"/>
            <a:ext cx="752731" cy="7207"/>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5340177" y="3748730"/>
            <a:ext cx="0" cy="1672280"/>
          </a:xfrm>
          <a:prstGeom prst="line">
            <a:avLst/>
          </a:prstGeom>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a:off x="7189572" y="3748730"/>
            <a:ext cx="0" cy="1672280"/>
          </a:xfrm>
          <a:prstGeom prst="line">
            <a:avLst/>
          </a:prstGeom>
        </p:spPr>
        <p:style>
          <a:lnRef idx="1">
            <a:schemeClr val="accent1"/>
          </a:lnRef>
          <a:fillRef idx="0">
            <a:schemeClr val="accent1"/>
          </a:fillRef>
          <a:effectRef idx="0">
            <a:schemeClr val="accent1"/>
          </a:effectRef>
          <a:fontRef idx="minor">
            <a:schemeClr val="tx1"/>
          </a:fontRef>
        </p:style>
      </p:cxnSp>
      <p:cxnSp>
        <p:nvCxnSpPr>
          <p:cNvPr id="96" name="Elbow Connector 95"/>
          <p:cNvCxnSpPr>
            <a:endCxn id="63" idx="0"/>
          </p:cNvCxnSpPr>
          <p:nvPr/>
        </p:nvCxnSpPr>
        <p:spPr>
          <a:xfrm rot="10800000" flipV="1">
            <a:off x="4450749" y="5421009"/>
            <a:ext cx="889429" cy="14004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7" name="Elbow Connector 96"/>
          <p:cNvCxnSpPr>
            <a:endCxn id="65" idx="0"/>
          </p:cNvCxnSpPr>
          <p:nvPr/>
        </p:nvCxnSpPr>
        <p:spPr>
          <a:xfrm>
            <a:off x="5340179" y="5421008"/>
            <a:ext cx="940142" cy="14004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0" name="Elbow Connector 99"/>
          <p:cNvCxnSpPr>
            <a:endCxn id="67" idx="0"/>
          </p:cNvCxnSpPr>
          <p:nvPr/>
        </p:nvCxnSpPr>
        <p:spPr>
          <a:xfrm>
            <a:off x="7189572" y="5421008"/>
            <a:ext cx="886336" cy="14004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flipH="1">
            <a:off x="6280321" y="5421007"/>
            <a:ext cx="926244" cy="0"/>
          </a:xfrm>
          <a:prstGeom prst="line">
            <a:avLst/>
          </a:prstGeom>
        </p:spPr>
        <p:style>
          <a:lnRef idx="1">
            <a:schemeClr val="accent1"/>
          </a:lnRef>
          <a:fillRef idx="0">
            <a:schemeClr val="accent1"/>
          </a:fillRef>
          <a:effectRef idx="0">
            <a:schemeClr val="accent1"/>
          </a:effectRef>
          <a:fontRef idx="minor">
            <a:schemeClr val="tx1"/>
          </a:fontRef>
        </p:style>
      </p:cxnSp>
      <p:sp>
        <p:nvSpPr>
          <p:cNvPr id="105" name="Folded Corner 104"/>
          <p:cNvSpPr/>
          <p:nvPr/>
        </p:nvSpPr>
        <p:spPr>
          <a:xfrm>
            <a:off x="9001122" y="4135907"/>
            <a:ext cx="1451918" cy="1182130"/>
          </a:xfrm>
          <a:prstGeom prst="foldedCorner">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1200" dirty="0" smtClean="0">
                <a:solidFill>
                  <a:srgbClr val="FF0000"/>
                </a:solidFill>
              </a:rPr>
              <a:t>Computer.py</a:t>
            </a:r>
            <a:endParaRPr lang="he-IL" sz="1600" dirty="0">
              <a:solidFill>
                <a:srgbClr val="FF0000"/>
              </a:solidFill>
            </a:endParaRPr>
          </a:p>
        </p:txBody>
      </p:sp>
      <p:sp>
        <p:nvSpPr>
          <p:cNvPr id="106" name="Folded Corner 105"/>
          <p:cNvSpPr/>
          <p:nvPr/>
        </p:nvSpPr>
        <p:spPr>
          <a:xfrm>
            <a:off x="9001122" y="5561053"/>
            <a:ext cx="1451918" cy="1182130"/>
          </a:xfrm>
          <a:prstGeom prst="foldedCorner">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1200" dirty="0" smtClean="0">
                <a:solidFill>
                  <a:srgbClr val="FF0000"/>
                </a:solidFill>
              </a:rPr>
              <a:t>Controls.py</a:t>
            </a:r>
            <a:endParaRPr lang="he-IL" sz="1600" dirty="0">
              <a:solidFill>
                <a:srgbClr val="FF0000"/>
              </a:solidFill>
            </a:endParaRPr>
          </a:p>
        </p:txBody>
      </p:sp>
      <p:sp>
        <p:nvSpPr>
          <p:cNvPr id="107" name="Folded Corner 106"/>
          <p:cNvSpPr/>
          <p:nvPr/>
        </p:nvSpPr>
        <p:spPr>
          <a:xfrm>
            <a:off x="10652295" y="4135907"/>
            <a:ext cx="1451918" cy="1182130"/>
          </a:xfrm>
          <a:prstGeom prst="foldedCorner">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1200" dirty="0" smtClean="0">
                <a:solidFill>
                  <a:srgbClr val="FF0000"/>
                </a:solidFill>
              </a:rPr>
              <a:t>Model.py</a:t>
            </a:r>
            <a:endParaRPr lang="he-IL" sz="1600" dirty="0">
              <a:solidFill>
                <a:srgbClr val="FF0000"/>
              </a:solidFill>
            </a:endParaRPr>
          </a:p>
        </p:txBody>
      </p:sp>
      <p:sp>
        <p:nvSpPr>
          <p:cNvPr id="108" name="Folded Corner 107"/>
          <p:cNvSpPr/>
          <p:nvPr/>
        </p:nvSpPr>
        <p:spPr>
          <a:xfrm>
            <a:off x="10652295" y="5561054"/>
            <a:ext cx="1451918" cy="1182130"/>
          </a:xfrm>
          <a:prstGeom prst="foldedCorner">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1200" dirty="0" smtClean="0">
                <a:solidFill>
                  <a:srgbClr val="FF0000"/>
                </a:solidFill>
              </a:rPr>
              <a:t>Soldiers.py</a:t>
            </a:r>
            <a:endParaRPr lang="he-IL" sz="1600" dirty="0">
              <a:solidFill>
                <a:srgbClr val="FF0000"/>
              </a:solidFill>
            </a:endParaRPr>
          </a:p>
        </p:txBody>
      </p:sp>
      <p:cxnSp>
        <p:nvCxnSpPr>
          <p:cNvPr id="109" name="Elbow Connector 108"/>
          <p:cNvCxnSpPr>
            <a:stCxn id="8" idx="2"/>
            <a:endCxn id="105" idx="0"/>
          </p:cNvCxnSpPr>
          <p:nvPr/>
        </p:nvCxnSpPr>
        <p:spPr>
          <a:xfrm rot="5400000">
            <a:off x="9769941" y="3340314"/>
            <a:ext cx="752733" cy="83845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2" name="Elbow Connector 111"/>
          <p:cNvCxnSpPr>
            <a:stCxn id="8" idx="2"/>
            <a:endCxn id="107" idx="0"/>
          </p:cNvCxnSpPr>
          <p:nvPr/>
        </p:nvCxnSpPr>
        <p:spPr>
          <a:xfrm rot="16200000" flipH="1">
            <a:off x="10595527" y="3353179"/>
            <a:ext cx="752733" cy="81272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a:off x="10565533" y="3759539"/>
            <a:ext cx="0" cy="1661469"/>
          </a:xfrm>
          <a:prstGeom prst="line">
            <a:avLst/>
          </a:prstGeom>
        </p:spPr>
        <p:style>
          <a:lnRef idx="1">
            <a:schemeClr val="accent1"/>
          </a:lnRef>
          <a:fillRef idx="0">
            <a:schemeClr val="accent1"/>
          </a:fillRef>
          <a:effectRef idx="0">
            <a:schemeClr val="accent1"/>
          </a:effectRef>
          <a:fontRef idx="minor">
            <a:schemeClr val="tx1"/>
          </a:fontRef>
        </p:style>
      </p:cxnSp>
      <p:cxnSp>
        <p:nvCxnSpPr>
          <p:cNvPr id="122" name="Elbow Connector 121"/>
          <p:cNvCxnSpPr>
            <a:endCxn id="106" idx="0"/>
          </p:cNvCxnSpPr>
          <p:nvPr/>
        </p:nvCxnSpPr>
        <p:spPr>
          <a:xfrm rot="10800000" flipV="1">
            <a:off x="9727081" y="5421007"/>
            <a:ext cx="838452" cy="14004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4" name="Elbow Connector 123"/>
          <p:cNvCxnSpPr>
            <a:endCxn id="108" idx="0"/>
          </p:cNvCxnSpPr>
          <p:nvPr/>
        </p:nvCxnSpPr>
        <p:spPr>
          <a:xfrm>
            <a:off x="10565533" y="5421007"/>
            <a:ext cx="812721" cy="14004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27" name="TextBox 126"/>
          <p:cNvSpPr txBox="1"/>
          <p:nvPr/>
        </p:nvSpPr>
        <p:spPr>
          <a:xfrm>
            <a:off x="1334530" y="280086"/>
            <a:ext cx="3418702" cy="369332"/>
          </a:xfrm>
          <a:prstGeom prst="rect">
            <a:avLst/>
          </a:prstGeom>
          <a:noFill/>
        </p:spPr>
        <p:txBody>
          <a:bodyPr wrap="square" rtlCol="1">
            <a:spAutoFit/>
          </a:bodyPr>
          <a:lstStyle/>
          <a:p>
            <a:r>
              <a:rPr lang="he-IL" dirty="0" smtClean="0"/>
              <a:t>היררכיית תיקיות </a:t>
            </a:r>
            <a:r>
              <a:rPr lang="en-US" dirty="0" smtClean="0"/>
              <a:t>/</a:t>
            </a:r>
            <a:r>
              <a:rPr lang="he-IL" dirty="0" smtClean="0"/>
              <a:t> קבצים</a:t>
            </a:r>
            <a:endParaRPr lang="he-IL" dirty="0"/>
          </a:p>
        </p:txBody>
      </p:sp>
      <p:sp>
        <p:nvSpPr>
          <p:cNvPr id="43" name="Folded Corner 42"/>
          <p:cNvSpPr/>
          <p:nvPr/>
        </p:nvSpPr>
        <p:spPr>
          <a:xfrm>
            <a:off x="10301152" y="363753"/>
            <a:ext cx="1103876" cy="1020288"/>
          </a:xfrm>
          <a:prstGeom prst="foldedCorner">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smtClean="0">
                <a:solidFill>
                  <a:srgbClr val="FF0000"/>
                </a:solidFill>
              </a:rPr>
              <a:t>main.py</a:t>
            </a:r>
            <a:endParaRPr lang="he-IL" dirty="0">
              <a:solidFill>
                <a:srgbClr val="FF0000"/>
              </a:solidFill>
            </a:endParaRPr>
          </a:p>
        </p:txBody>
      </p:sp>
      <p:cxnSp>
        <p:nvCxnSpPr>
          <p:cNvPr id="44" name="Straight Arrow Connector 43"/>
          <p:cNvCxnSpPr>
            <a:stCxn id="9" idx="3"/>
            <a:endCxn id="43" idx="1"/>
          </p:cNvCxnSpPr>
          <p:nvPr/>
        </p:nvCxnSpPr>
        <p:spPr>
          <a:xfrm>
            <a:off x="6867780" y="698157"/>
            <a:ext cx="3433372" cy="17574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5" name="TextBox 4"/>
          <p:cNvSpPr txBox="1"/>
          <p:nvPr/>
        </p:nvSpPr>
        <p:spPr>
          <a:xfrm>
            <a:off x="10114449" y="32780"/>
            <a:ext cx="1477282" cy="369332"/>
          </a:xfrm>
          <a:prstGeom prst="rect">
            <a:avLst/>
          </a:prstGeom>
          <a:noFill/>
        </p:spPr>
        <p:txBody>
          <a:bodyPr wrap="square" rtlCol="1">
            <a:spAutoFit/>
          </a:bodyPr>
          <a:lstStyle/>
          <a:p>
            <a:pPr algn="l" rtl="0"/>
            <a:r>
              <a:rPr lang="en-US" dirty="0" smtClean="0"/>
              <a:t>To start game</a:t>
            </a:r>
            <a:endParaRPr lang="he-IL" dirty="0"/>
          </a:p>
        </p:txBody>
      </p:sp>
    </p:spTree>
    <p:extLst>
      <p:ext uri="{BB962C8B-B14F-4D97-AF65-F5344CB8AC3E}">
        <p14:creationId xmlns:p14="http://schemas.microsoft.com/office/powerpoint/2010/main" val="2552577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243666" y="1314151"/>
            <a:ext cx="577515" cy="59355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cxnSp>
        <p:nvCxnSpPr>
          <p:cNvPr id="9" name="Straight Arrow Connector 8"/>
          <p:cNvCxnSpPr>
            <a:stCxn id="4" idx="5"/>
          </p:cNvCxnSpPr>
          <p:nvPr/>
        </p:nvCxnSpPr>
        <p:spPr>
          <a:xfrm>
            <a:off x="736606" y="1820785"/>
            <a:ext cx="293123" cy="2313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Rounded Rectangle 9"/>
          <p:cNvSpPr/>
          <p:nvPr/>
        </p:nvSpPr>
        <p:spPr>
          <a:xfrm>
            <a:off x="1029729" y="2052089"/>
            <a:ext cx="1315453" cy="593558"/>
          </a:xfrm>
          <a:prstGeom prst="round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1400" dirty="0" smtClean="0">
                <a:solidFill>
                  <a:srgbClr val="FF0000"/>
                </a:solidFill>
              </a:rPr>
              <a:t>Pressed on a label </a:t>
            </a:r>
            <a:endParaRPr lang="he-IL" sz="1400" dirty="0">
              <a:solidFill>
                <a:srgbClr val="FF0000"/>
              </a:solidFill>
            </a:endParaRPr>
          </a:p>
        </p:txBody>
      </p:sp>
      <p:sp>
        <p:nvSpPr>
          <p:cNvPr id="11" name="Rounded Rectangle 10"/>
          <p:cNvSpPr/>
          <p:nvPr/>
        </p:nvSpPr>
        <p:spPr>
          <a:xfrm>
            <a:off x="2638305" y="2052089"/>
            <a:ext cx="1315453" cy="593558"/>
          </a:xfrm>
          <a:prstGeom prst="round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1400" dirty="0" smtClean="0">
                <a:solidFill>
                  <a:srgbClr val="FF0000"/>
                </a:solidFill>
              </a:rPr>
              <a:t>Valid and First pressed?</a:t>
            </a:r>
            <a:endParaRPr lang="he-IL" sz="1400" dirty="0">
              <a:solidFill>
                <a:srgbClr val="FF0000"/>
              </a:solidFill>
            </a:endParaRPr>
          </a:p>
        </p:txBody>
      </p:sp>
      <p:cxnSp>
        <p:nvCxnSpPr>
          <p:cNvPr id="12" name="Straight Arrow Connector 11"/>
          <p:cNvCxnSpPr>
            <a:stCxn id="10" idx="3"/>
            <a:endCxn id="11" idx="1"/>
          </p:cNvCxnSpPr>
          <p:nvPr/>
        </p:nvCxnSpPr>
        <p:spPr>
          <a:xfrm>
            <a:off x="2345182" y="2348868"/>
            <a:ext cx="2931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Flowchart: Connector 14"/>
          <p:cNvSpPr/>
          <p:nvPr/>
        </p:nvSpPr>
        <p:spPr>
          <a:xfrm>
            <a:off x="4246881" y="2164384"/>
            <a:ext cx="352927" cy="368968"/>
          </a:xfrm>
          <a:prstGeom prst="flowChartConnector">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cxnSp>
        <p:nvCxnSpPr>
          <p:cNvPr id="17" name="Straight Arrow Connector 16"/>
          <p:cNvCxnSpPr>
            <a:stCxn id="11" idx="3"/>
            <a:endCxn id="15" idx="2"/>
          </p:cNvCxnSpPr>
          <p:nvPr/>
        </p:nvCxnSpPr>
        <p:spPr>
          <a:xfrm>
            <a:off x="3953758" y="2348868"/>
            <a:ext cx="2931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5" idx="6"/>
          </p:cNvCxnSpPr>
          <p:nvPr/>
        </p:nvCxnSpPr>
        <p:spPr>
          <a:xfrm>
            <a:off x="4599808" y="2348868"/>
            <a:ext cx="48857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Elbow Connector 22"/>
          <p:cNvCxnSpPr>
            <a:stCxn id="15" idx="0"/>
            <a:endCxn id="10" idx="0"/>
          </p:cNvCxnSpPr>
          <p:nvPr/>
        </p:nvCxnSpPr>
        <p:spPr>
          <a:xfrm rot="16200000" flipV="1">
            <a:off x="2999254" y="740292"/>
            <a:ext cx="112295" cy="2735889"/>
          </a:xfrm>
          <a:prstGeom prst="bentConnector3">
            <a:avLst>
              <a:gd name="adj1" fmla="val 30357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2978653" y="1562863"/>
            <a:ext cx="657726" cy="307777"/>
          </a:xfrm>
          <a:prstGeom prst="rect">
            <a:avLst/>
          </a:prstGeom>
          <a:noFill/>
        </p:spPr>
        <p:txBody>
          <a:bodyPr wrap="square" rtlCol="1">
            <a:spAutoFit/>
          </a:bodyPr>
          <a:lstStyle/>
          <a:p>
            <a:pPr algn="l" rtl="0"/>
            <a:r>
              <a:rPr lang="en-US" sz="1400" dirty="0" smtClean="0"/>
              <a:t>No</a:t>
            </a:r>
            <a:endParaRPr lang="he-IL" sz="1400" dirty="0"/>
          </a:p>
        </p:txBody>
      </p:sp>
      <p:sp>
        <p:nvSpPr>
          <p:cNvPr id="27" name="TextBox 26"/>
          <p:cNvSpPr txBox="1"/>
          <p:nvPr/>
        </p:nvSpPr>
        <p:spPr>
          <a:xfrm>
            <a:off x="4623872" y="2108236"/>
            <a:ext cx="657726" cy="307777"/>
          </a:xfrm>
          <a:prstGeom prst="rect">
            <a:avLst/>
          </a:prstGeom>
          <a:noFill/>
        </p:spPr>
        <p:txBody>
          <a:bodyPr wrap="square" rtlCol="1">
            <a:spAutoFit/>
          </a:bodyPr>
          <a:lstStyle/>
          <a:p>
            <a:pPr algn="l" rtl="0"/>
            <a:r>
              <a:rPr lang="en-US" sz="1400" dirty="0" smtClean="0"/>
              <a:t>Yes</a:t>
            </a:r>
            <a:endParaRPr lang="he-IL" sz="1400" dirty="0"/>
          </a:p>
        </p:txBody>
      </p:sp>
      <p:sp>
        <p:nvSpPr>
          <p:cNvPr id="30" name="Rounded Rectangle 29"/>
          <p:cNvSpPr/>
          <p:nvPr/>
        </p:nvSpPr>
        <p:spPr>
          <a:xfrm>
            <a:off x="6678514" y="2052088"/>
            <a:ext cx="1315453" cy="593558"/>
          </a:xfrm>
          <a:prstGeom prst="round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1200" dirty="0" smtClean="0">
                <a:solidFill>
                  <a:srgbClr val="FF0000"/>
                </a:solidFill>
              </a:rPr>
              <a:t>Valid second pressed and not the same place?</a:t>
            </a:r>
            <a:endParaRPr lang="he-IL" sz="1200" dirty="0">
              <a:solidFill>
                <a:srgbClr val="FF0000"/>
              </a:solidFill>
            </a:endParaRPr>
          </a:p>
        </p:txBody>
      </p:sp>
      <p:sp>
        <p:nvSpPr>
          <p:cNvPr id="31" name="Rounded Rectangle 30"/>
          <p:cNvSpPr/>
          <p:nvPr/>
        </p:nvSpPr>
        <p:spPr>
          <a:xfrm>
            <a:off x="5071690" y="2052088"/>
            <a:ext cx="1315453" cy="593558"/>
          </a:xfrm>
          <a:prstGeom prst="round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1200" dirty="0" smtClean="0">
                <a:solidFill>
                  <a:srgbClr val="FF0000"/>
                </a:solidFill>
              </a:rPr>
              <a:t>Highlight available moves</a:t>
            </a:r>
            <a:endParaRPr lang="he-IL" sz="1200" dirty="0">
              <a:solidFill>
                <a:srgbClr val="FF0000"/>
              </a:solidFill>
            </a:endParaRPr>
          </a:p>
        </p:txBody>
      </p:sp>
      <p:cxnSp>
        <p:nvCxnSpPr>
          <p:cNvPr id="32" name="Straight Arrow Connector 31"/>
          <p:cNvCxnSpPr>
            <a:stCxn id="31" idx="3"/>
            <a:endCxn id="30" idx="1"/>
          </p:cNvCxnSpPr>
          <p:nvPr/>
        </p:nvCxnSpPr>
        <p:spPr>
          <a:xfrm>
            <a:off x="6387143" y="2348867"/>
            <a:ext cx="29137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Flowchart: Connector 34"/>
          <p:cNvSpPr/>
          <p:nvPr/>
        </p:nvSpPr>
        <p:spPr>
          <a:xfrm>
            <a:off x="8286734" y="2167421"/>
            <a:ext cx="352927" cy="368968"/>
          </a:xfrm>
          <a:prstGeom prst="flowChartConnector">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cxnSp>
        <p:nvCxnSpPr>
          <p:cNvPr id="36" name="Straight Arrow Connector 35"/>
          <p:cNvCxnSpPr>
            <a:stCxn id="30" idx="3"/>
            <a:endCxn id="35" idx="2"/>
          </p:cNvCxnSpPr>
          <p:nvPr/>
        </p:nvCxnSpPr>
        <p:spPr>
          <a:xfrm>
            <a:off x="7993967" y="2348867"/>
            <a:ext cx="292767" cy="30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8663725" y="2111273"/>
            <a:ext cx="657726" cy="307777"/>
          </a:xfrm>
          <a:prstGeom prst="rect">
            <a:avLst/>
          </a:prstGeom>
          <a:noFill/>
        </p:spPr>
        <p:txBody>
          <a:bodyPr wrap="square" rtlCol="1">
            <a:spAutoFit/>
          </a:bodyPr>
          <a:lstStyle/>
          <a:p>
            <a:pPr algn="l" rtl="0"/>
            <a:r>
              <a:rPr lang="en-US" sz="1400" dirty="0" smtClean="0"/>
              <a:t>Yes</a:t>
            </a:r>
            <a:endParaRPr lang="he-IL" sz="1400" dirty="0"/>
          </a:p>
        </p:txBody>
      </p:sp>
      <p:cxnSp>
        <p:nvCxnSpPr>
          <p:cNvPr id="48" name="Elbow Connector 47"/>
          <p:cNvCxnSpPr>
            <a:stCxn id="35" idx="0"/>
          </p:cNvCxnSpPr>
          <p:nvPr/>
        </p:nvCxnSpPr>
        <p:spPr>
          <a:xfrm rot="16200000" flipV="1">
            <a:off x="6269953" y="-25824"/>
            <a:ext cx="346636" cy="4039854"/>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6360781" y="1562864"/>
            <a:ext cx="657726" cy="307777"/>
          </a:xfrm>
          <a:prstGeom prst="rect">
            <a:avLst/>
          </a:prstGeom>
          <a:noFill/>
        </p:spPr>
        <p:txBody>
          <a:bodyPr wrap="square" rtlCol="1">
            <a:spAutoFit/>
          </a:bodyPr>
          <a:lstStyle/>
          <a:p>
            <a:pPr algn="l" rtl="0"/>
            <a:r>
              <a:rPr lang="en-US" sz="1400" dirty="0" smtClean="0"/>
              <a:t>No</a:t>
            </a:r>
            <a:endParaRPr lang="he-IL" sz="1400" dirty="0"/>
          </a:p>
        </p:txBody>
      </p:sp>
      <p:cxnSp>
        <p:nvCxnSpPr>
          <p:cNvPr id="50" name="Straight Arrow Connector 49"/>
          <p:cNvCxnSpPr>
            <a:stCxn id="35" idx="6"/>
          </p:cNvCxnSpPr>
          <p:nvPr/>
        </p:nvCxnSpPr>
        <p:spPr>
          <a:xfrm flipV="1">
            <a:off x="8639661" y="2348867"/>
            <a:ext cx="471387" cy="30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Rounded Rectangle 53"/>
          <p:cNvSpPr/>
          <p:nvPr/>
        </p:nvSpPr>
        <p:spPr>
          <a:xfrm>
            <a:off x="9138335" y="2065282"/>
            <a:ext cx="1315453" cy="593558"/>
          </a:xfrm>
          <a:prstGeom prst="round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1200" dirty="0" smtClean="0">
                <a:solidFill>
                  <a:srgbClr val="FF0000"/>
                </a:solidFill>
              </a:rPr>
              <a:t>Make Changes</a:t>
            </a:r>
            <a:endParaRPr lang="he-IL" sz="1200" dirty="0">
              <a:solidFill>
                <a:srgbClr val="FF0000"/>
              </a:solidFill>
            </a:endParaRPr>
          </a:p>
        </p:txBody>
      </p:sp>
      <p:cxnSp>
        <p:nvCxnSpPr>
          <p:cNvPr id="55" name="Straight Arrow Connector 54"/>
          <p:cNvCxnSpPr>
            <a:stCxn id="54" idx="2"/>
          </p:cNvCxnSpPr>
          <p:nvPr/>
        </p:nvCxnSpPr>
        <p:spPr>
          <a:xfrm flipH="1">
            <a:off x="9796061" y="2658840"/>
            <a:ext cx="1" cy="5044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8" name="Rounded Rectangle 57"/>
          <p:cNvSpPr/>
          <p:nvPr/>
        </p:nvSpPr>
        <p:spPr>
          <a:xfrm>
            <a:off x="9138335" y="3163330"/>
            <a:ext cx="1315453" cy="593558"/>
          </a:xfrm>
          <a:prstGeom prst="round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1400" dirty="0" smtClean="0">
                <a:solidFill>
                  <a:srgbClr val="FF0000"/>
                </a:solidFill>
              </a:rPr>
              <a:t>Did he won?</a:t>
            </a:r>
            <a:endParaRPr lang="he-IL" sz="1400" dirty="0">
              <a:solidFill>
                <a:srgbClr val="FF0000"/>
              </a:solidFill>
            </a:endParaRPr>
          </a:p>
        </p:txBody>
      </p:sp>
      <p:sp>
        <p:nvSpPr>
          <p:cNvPr id="59" name="TextBox 58"/>
          <p:cNvSpPr txBox="1"/>
          <p:nvPr/>
        </p:nvSpPr>
        <p:spPr>
          <a:xfrm>
            <a:off x="4366052" y="107717"/>
            <a:ext cx="3418702" cy="369332"/>
          </a:xfrm>
          <a:prstGeom prst="rect">
            <a:avLst/>
          </a:prstGeom>
          <a:noFill/>
        </p:spPr>
        <p:txBody>
          <a:bodyPr wrap="square" rtlCol="1">
            <a:spAutoFit/>
          </a:bodyPr>
          <a:lstStyle/>
          <a:p>
            <a:pPr algn="ctr"/>
            <a:r>
              <a:rPr lang="he-IL" dirty="0" smtClean="0"/>
              <a:t>זרימת תורות משחק</a:t>
            </a:r>
            <a:endParaRPr lang="he-IL" dirty="0"/>
          </a:p>
        </p:txBody>
      </p:sp>
      <p:sp>
        <p:nvSpPr>
          <p:cNvPr id="60" name="Flowchart: Connector 59"/>
          <p:cNvSpPr/>
          <p:nvPr/>
        </p:nvSpPr>
        <p:spPr>
          <a:xfrm>
            <a:off x="9614218" y="3959150"/>
            <a:ext cx="352927" cy="368968"/>
          </a:xfrm>
          <a:prstGeom prst="flowChartConnector">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cxnSp>
        <p:nvCxnSpPr>
          <p:cNvPr id="65" name="Straight Arrow Connector 64"/>
          <p:cNvCxnSpPr>
            <a:stCxn id="58" idx="2"/>
            <a:endCxn id="60" idx="0"/>
          </p:cNvCxnSpPr>
          <p:nvPr/>
        </p:nvCxnSpPr>
        <p:spPr>
          <a:xfrm flipH="1">
            <a:off x="9790682" y="3756888"/>
            <a:ext cx="5380" cy="2022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8" name="Rounded Rectangle 67"/>
          <p:cNvSpPr/>
          <p:nvPr/>
        </p:nvSpPr>
        <p:spPr>
          <a:xfrm>
            <a:off x="7908424" y="3846855"/>
            <a:ext cx="1315453" cy="593558"/>
          </a:xfrm>
          <a:prstGeom prst="round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1400" dirty="0" smtClean="0">
                <a:solidFill>
                  <a:srgbClr val="FF0000"/>
                </a:solidFill>
              </a:rPr>
              <a:t>Print who won and show checkmate</a:t>
            </a:r>
            <a:endParaRPr lang="he-IL" sz="1400" dirty="0">
              <a:solidFill>
                <a:srgbClr val="FF0000"/>
              </a:solidFill>
            </a:endParaRPr>
          </a:p>
        </p:txBody>
      </p:sp>
      <p:sp>
        <p:nvSpPr>
          <p:cNvPr id="69" name="TextBox 68"/>
          <p:cNvSpPr txBox="1"/>
          <p:nvPr/>
        </p:nvSpPr>
        <p:spPr>
          <a:xfrm>
            <a:off x="9223877" y="3858019"/>
            <a:ext cx="657726" cy="307777"/>
          </a:xfrm>
          <a:prstGeom prst="rect">
            <a:avLst/>
          </a:prstGeom>
          <a:noFill/>
        </p:spPr>
        <p:txBody>
          <a:bodyPr wrap="square" rtlCol="1">
            <a:spAutoFit/>
          </a:bodyPr>
          <a:lstStyle/>
          <a:p>
            <a:pPr algn="l" rtl="0"/>
            <a:r>
              <a:rPr lang="en-US" sz="1400" dirty="0" smtClean="0"/>
              <a:t>Yes</a:t>
            </a:r>
            <a:endParaRPr lang="he-IL" sz="1400" dirty="0"/>
          </a:p>
        </p:txBody>
      </p:sp>
      <p:cxnSp>
        <p:nvCxnSpPr>
          <p:cNvPr id="70" name="Straight Arrow Connector 69"/>
          <p:cNvCxnSpPr>
            <a:stCxn id="60" idx="2"/>
            <a:endCxn id="68" idx="3"/>
          </p:cNvCxnSpPr>
          <p:nvPr/>
        </p:nvCxnSpPr>
        <p:spPr>
          <a:xfrm flipH="1">
            <a:off x="9223877" y="4143634"/>
            <a:ext cx="39034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4" name="Flowchart: Connector 73"/>
          <p:cNvSpPr/>
          <p:nvPr/>
        </p:nvSpPr>
        <p:spPr>
          <a:xfrm>
            <a:off x="5659394" y="4517589"/>
            <a:ext cx="832021" cy="762866"/>
          </a:xfrm>
          <a:prstGeom prst="flowChartConnector">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75" name="Flowchart: Connector 74"/>
          <p:cNvSpPr/>
          <p:nvPr/>
        </p:nvSpPr>
        <p:spPr>
          <a:xfrm>
            <a:off x="5856652" y="4667929"/>
            <a:ext cx="437503" cy="462185"/>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cxnSp>
        <p:nvCxnSpPr>
          <p:cNvPr id="76" name="Straight Arrow Connector 75"/>
          <p:cNvCxnSpPr>
            <a:stCxn id="68" idx="1"/>
            <a:endCxn id="74" idx="7"/>
          </p:cNvCxnSpPr>
          <p:nvPr/>
        </p:nvCxnSpPr>
        <p:spPr>
          <a:xfrm flipH="1">
            <a:off x="6369568" y="4143634"/>
            <a:ext cx="1538856" cy="4856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a:stCxn id="60" idx="4"/>
            <a:endCxn id="82" idx="0"/>
          </p:cNvCxnSpPr>
          <p:nvPr/>
        </p:nvCxnSpPr>
        <p:spPr>
          <a:xfrm>
            <a:off x="9790682" y="4328118"/>
            <a:ext cx="5380" cy="3844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1" name="TextBox 80"/>
          <p:cNvSpPr txBox="1"/>
          <p:nvPr/>
        </p:nvSpPr>
        <p:spPr>
          <a:xfrm>
            <a:off x="9814746" y="4286524"/>
            <a:ext cx="657726" cy="307777"/>
          </a:xfrm>
          <a:prstGeom prst="rect">
            <a:avLst/>
          </a:prstGeom>
          <a:noFill/>
        </p:spPr>
        <p:txBody>
          <a:bodyPr wrap="square" rtlCol="1">
            <a:spAutoFit/>
          </a:bodyPr>
          <a:lstStyle/>
          <a:p>
            <a:pPr algn="l" rtl="0"/>
            <a:r>
              <a:rPr lang="en-US" sz="1400" dirty="0" smtClean="0"/>
              <a:t>No</a:t>
            </a:r>
            <a:endParaRPr lang="he-IL" sz="1400" dirty="0"/>
          </a:p>
        </p:txBody>
      </p:sp>
      <p:sp>
        <p:nvSpPr>
          <p:cNvPr id="82" name="Rounded Rectangle 81"/>
          <p:cNvSpPr/>
          <p:nvPr/>
        </p:nvSpPr>
        <p:spPr>
          <a:xfrm>
            <a:off x="9138335" y="4712538"/>
            <a:ext cx="1315453" cy="593558"/>
          </a:xfrm>
          <a:prstGeom prst="round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1400" dirty="0" smtClean="0">
                <a:solidFill>
                  <a:srgbClr val="FF0000"/>
                </a:solidFill>
              </a:rPr>
              <a:t>Is it AI?</a:t>
            </a:r>
            <a:endParaRPr lang="he-IL" sz="1400" dirty="0">
              <a:solidFill>
                <a:srgbClr val="FF0000"/>
              </a:solidFill>
            </a:endParaRPr>
          </a:p>
        </p:txBody>
      </p:sp>
      <p:sp>
        <p:nvSpPr>
          <p:cNvPr id="85" name="Flowchart: Connector 84"/>
          <p:cNvSpPr/>
          <p:nvPr/>
        </p:nvSpPr>
        <p:spPr>
          <a:xfrm>
            <a:off x="9614218" y="5586834"/>
            <a:ext cx="352927" cy="368968"/>
          </a:xfrm>
          <a:prstGeom prst="flowChartConnector">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cxnSp>
        <p:nvCxnSpPr>
          <p:cNvPr id="86" name="Straight Arrow Connector 85"/>
          <p:cNvCxnSpPr>
            <a:stCxn id="82" idx="2"/>
            <a:endCxn id="85" idx="0"/>
          </p:cNvCxnSpPr>
          <p:nvPr/>
        </p:nvCxnSpPr>
        <p:spPr>
          <a:xfrm flipH="1">
            <a:off x="9790682" y="5306096"/>
            <a:ext cx="5380" cy="2807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a:stCxn id="85" idx="6"/>
          </p:cNvCxnSpPr>
          <p:nvPr/>
        </p:nvCxnSpPr>
        <p:spPr>
          <a:xfrm>
            <a:off x="9967145" y="5771318"/>
            <a:ext cx="65234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3" name="Rounded Rectangle 92"/>
          <p:cNvSpPr/>
          <p:nvPr/>
        </p:nvSpPr>
        <p:spPr>
          <a:xfrm>
            <a:off x="10619492" y="5446465"/>
            <a:ext cx="1315453" cy="593558"/>
          </a:xfrm>
          <a:prstGeom prst="round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1400" dirty="0" smtClean="0">
                <a:solidFill>
                  <a:srgbClr val="FF0000"/>
                </a:solidFill>
              </a:rPr>
              <a:t>Play AI</a:t>
            </a:r>
            <a:endParaRPr lang="he-IL" sz="1400" dirty="0">
              <a:solidFill>
                <a:srgbClr val="FF0000"/>
              </a:solidFill>
            </a:endParaRPr>
          </a:p>
        </p:txBody>
      </p:sp>
      <p:cxnSp>
        <p:nvCxnSpPr>
          <p:cNvPr id="95" name="Elbow Connector 94"/>
          <p:cNvCxnSpPr>
            <a:stCxn id="93" idx="0"/>
            <a:endCxn id="54" idx="3"/>
          </p:cNvCxnSpPr>
          <p:nvPr/>
        </p:nvCxnSpPr>
        <p:spPr>
          <a:xfrm rot="16200000" flipV="1">
            <a:off x="9323302" y="3492547"/>
            <a:ext cx="3084404" cy="82343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96" name="TextBox 95"/>
          <p:cNvSpPr txBox="1"/>
          <p:nvPr/>
        </p:nvSpPr>
        <p:spPr>
          <a:xfrm>
            <a:off x="10022099" y="5465738"/>
            <a:ext cx="657726" cy="307777"/>
          </a:xfrm>
          <a:prstGeom prst="rect">
            <a:avLst/>
          </a:prstGeom>
          <a:noFill/>
        </p:spPr>
        <p:txBody>
          <a:bodyPr wrap="square" rtlCol="1">
            <a:spAutoFit/>
          </a:bodyPr>
          <a:lstStyle/>
          <a:p>
            <a:pPr algn="l" rtl="0"/>
            <a:r>
              <a:rPr lang="en-US" sz="1400" dirty="0" smtClean="0"/>
              <a:t>Yes</a:t>
            </a:r>
            <a:endParaRPr lang="he-IL" sz="1400" dirty="0"/>
          </a:p>
        </p:txBody>
      </p:sp>
      <p:sp>
        <p:nvSpPr>
          <p:cNvPr id="101" name="TextBox 100"/>
          <p:cNvSpPr txBox="1"/>
          <p:nvPr/>
        </p:nvSpPr>
        <p:spPr>
          <a:xfrm>
            <a:off x="4847019" y="5401896"/>
            <a:ext cx="2171488" cy="307777"/>
          </a:xfrm>
          <a:prstGeom prst="rect">
            <a:avLst/>
          </a:prstGeom>
          <a:noFill/>
        </p:spPr>
        <p:txBody>
          <a:bodyPr wrap="square" rtlCol="1">
            <a:spAutoFit/>
          </a:bodyPr>
          <a:lstStyle/>
          <a:p>
            <a:pPr algn="l" rtl="0"/>
            <a:r>
              <a:rPr lang="en-US" sz="1400" dirty="0" smtClean="0"/>
              <a:t>No (other player turn now)</a:t>
            </a:r>
            <a:endParaRPr lang="he-IL" sz="1400" dirty="0"/>
          </a:p>
        </p:txBody>
      </p:sp>
      <p:sp>
        <p:nvSpPr>
          <p:cNvPr id="102" name="TextBox 101"/>
          <p:cNvSpPr txBox="1"/>
          <p:nvPr/>
        </p:nvSpPr>
        <p:spPr>
          <a:xfrm>
            <a:off x="736606" y="1073338"/>
            <a:ext cx="657726" cy="307777"/>
          </a:xfrm>
          <a:prstGeom prst="rect">
            <a:avLst/>
          </a:prstGeom>
          <a:noFill/>
        </p:spPr>
        <p:txBody>
          <a:bodyPr wrap="square" rtlCol="1">
            <a:spAutoFit/>
          </a:bodyPr>
          <a:lstStyle/>
          <a:p>
            <a:pPr algn="l" rtl="0"/>
            <a:r>
              <a:rPr lang="en-US" sz="1400" dirty="0" smtClean="0"/>
              <a:t>Start</a:t>
            </a:r>
            <a:endParaRPr lang="he-IL" sz="1400" dirty="0"/>
          </a:p>
        </p:txBody>
      </p:sp>
      <p:cxnSp>
        <p:nvCxnSpPr>
          <p:cNvPr id="105" name="Elbow Connector 104"/>
          <p:cNvCxnSpPr>
            <a:stCxn id="85" idx="2"/>
            <a:endCxn id="10" idx="2"/>
          </p:cNvCxnSpPr>
          <p:nvPr/>
        </p:nvCxnSpPr>
        <p:spPr>
          <a:xfrm rot="10800000">
            <a:off x="1687456" y="2645648"/>
            <a:ext cx="7926762" cy="312567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06" name="TextBox 105"/>
          <p:cNvSpPr txBox="1"/>
          <p:nvPr/>
        </p:nvSpPr>
        <p:spPr>
          <a:xfrm>
            <a:off x="5824796" y="4171689"/>
            <a:ext cx="657726" cy="307777"/>
          </a:xfrm>
          <a:prstGeom prst="rect">
            <a:avLst/>
          </a:prstGeom>
          <a:noFill/>
        </p:spPr>
        <p:txBody>
          <a:bodyPr wrap="square" rtlCol="1">
            <a:spAutoFit/>
          </a:bodyPr>
          <a:lstStyle/>
          <a:p>
            <a:pPr algn="l" rtl="0"/>
            <a:r>
              <a:rPr lang="en-US" sz="1400" dirty="0" smtClean="0"/>
              <a:t>End</a:t>
            </a:r>
            <a:endParaRPr lang="he-IL" sz="1400" dirty="0"/>
          </a:p>
        </p:txBody>
      </p:sp>
    </p:spTree>
    <p:extLst>
      <p:ext uri="{BB962C8B-B14F-4D97-AF65-F5344CB8AC3E}">
        <p14:creationId xmlns:p14="http://schemas.microsoft.com/office/powerpoint/2010/main" val="300176989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3554</TotalTime>
  <Words>457</Words>
  <Application>Microsoft Office PowerPoint</Application>
  <PresentationFormat>Widescreen</PresentationFormat>
  <Paragraphs>148</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Calibri Light</vt:lpstr>
      <vt:lpstr>David</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shai yehezkel</dc:creator>
  <cp:lastModifiedBy>shai yehezkel</cp:lastModifiedBy>
  <cp:revision>251</cp:revision>
  <dcterms:created xsi:type="dcterms:W3CDTF">2021-01-17T07:40:23Z</dcterms:created>
  <dcterms:modified xsi:type="dcterms:W3CDTF">2021-05-21T14:07:31Z</dcterms:modified>
</cp:coreProperties>
</file>