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55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2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7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37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44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0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7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9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91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48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3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EB79-F84B-48F6-8D1F-73837DF572BF}" type="datetimeFigureOut">
              <a:rPr lang="he-IL" smtClean="0"/>
              <a:t>ט"ז/תשרי/תשפ"א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6C64-E57D-41F6-AFCB-34A92A878E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108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1154550"/>
            <a:ext cx="9144000" cy="1129228"/>
          </a:xfrm>
        </p:spPr>
        <p:txBody>
          <a:bodyPr/>
          <a:lstStyle/>
          <a:p>
            <a:r>
              <a:rPr lang="en-US" b="1" u="sng" dirty="0" smtClean="0"/>
              <a:t>UML - Model</a:t>
            </a:r>
            <a:endParaRPr lang="he-IL" b="1" u="sng" dirty="0"/>
          </a:p>
        </p:txBody>
      </p:sp>
      <p:pic>
        <p:nvPicPr>
          <p:cNvPr id="4100" name="Picture 4" descr="DIAGRAM] Uml Diagram Icons FULL Version HD Quality Diagram Icons -  DIAGRAMSYS.UNICEFFLAUBERT.F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60" y="2735580"/>
            <a:ext cx="4023359" cy="31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Class: Meizag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027670" y="1449859"/>
            <a:ext cx="4464908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740610" y="1449859"/>
            <a:ext cx="4464908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(Nothing special)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dirty="0"/>
          </a:p>
        </p:txBody>
      </p:sp>
      <p:pic>
        <p:nvPicPr>
          <p:cNvPr id="8194" name="Picture 2" descr="picklesdesign | עיצוב לדיגיטל, דפוס, מיתוג ואיו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11" y="306114"/>
            <a:ext cx="1846099" cy="13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049" y="289560"/>
            <a:ext cx="3655432" cy="7686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Class: Arrangement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0451" y="1531603"/>
            <a:ext cx="1552091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288390" y="1531603"/>
            <a:ext cx="155209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__str__()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58829" y="289560"/>
            <a:ext cx="3655432" cy="76866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Class: Demonstration Sign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4231" y="1531603"/>
            <a:ext cx="1552091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862170" y="1531603"/>
            <a:ext cx="155209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__str__()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187829" y="289560"/>
            <a:ext cx="3655432" cy="76866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Class: Applicator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13231" y="1531603"/>
            <a:ext cx="1552091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291170" y="1531603"/>
            <a:ext cx="155209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__str__()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dirty="0"/>
          </a:p>
        </p:txBody>
      </p:sp>
      <p:pic>
        <p:nvPicPr>
          <p:cNvPr id="7172" name="Picture 4" descr="Arrangement Of Road Show - Road Show Icon Png, Transparent Png ,  Transparent Png Image - PNGi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5" y="3085691"/>
            <a:ext cx="2647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emonstration, Strike, people, protest, Humanpicto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90" y="308569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otton applicator - Free medical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45" y="308569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H="1">
            <a:off x="3566160" y="289560"/>
            <a:ext cx="106680" cy="63169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96967" y="289560"/>
            <a:ext cx="106680" cy="63169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67304" y="2750204"/>
            <a:ext cx="11389731" cy="60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7303" y="1081220"/>
            <a:ext cx="11389731" cy="60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4" y="-129645"/>
            <a:ext cx="10515600" cy="72439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Class Tree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58000"/>
            <a:ext cx="10515600" cy="4351338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846957" y="774442"/>
            <a:ext cx="1721794" cy="552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Page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7275" y="1673950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Architect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89895" y="1673950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Board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73726" y="2983025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38940" y="3820501"/>
            <a:ext cx="1155460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Arrangement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3394" y="3820501"/>
            <a:ext cx="1155460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Demonstration Sign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38002" y="3820501"/>
            <a:ext cx="1155460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Applicator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0423" y="5169542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Meizag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073726" y="5937247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Point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62490" y="3567717"/>
            <a:ext cx="1541402" cy="698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Board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7" idx="2"/>
            <a:endCxn id="96" idx="0"/>
          </p:cNvCxnSpPr>
          <p:nvPr/>
        </p:nvCxnSpPr>
        <p:spPr>
          <a:xfrm rot="5400000">
            <a:off x="2662830" y="2342570"/>
            <a:ext cx="1195509" cy="1254785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" idx="2"/>
            <a:endCxn id="7" idx="0"/>
          </p:cNvCxnSpPr>
          <p:nvPr/>
        </p:nvCxnSpPr>
        <p:spPr>
          <a:xfrm rot="5400000">
            <a:off x="4624338" y="590434"/>
            <a:ext cx="347154" cy="181987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" idx="2"/>
            <a:endCxn id="15" idx="0"/>
          </p:cNvCxnSpPr>
          <p:nvPr/>
        </p:nvCxnSpPr>
        <p:spPr>
          <a:xfrm rot="16200000" flipH="1">
            <a:off x="6410648" y="624002"/>
            <a:ext cx="347154" cy="175274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5" idx="2"/>
            <a:endCxn id="23" idx="0"/>
          </p:cNvCxnSpPr>
          <p:nvPr/>
        </p:nvCxnSpPr>
        <p:spPr>
          <a:xfrm rot="5400000">
            <a:off x="5814487" y="2174391"/>
            <a:ext cx="1448293" cy="184392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5" idx="2"/>
            <a:endCxn id="24" idx="0"/>
          </p:cNvCxnSpPr>
          <p:nvPr/>
        </p:nvCxnSpPr>
        <p:spPr>
          <a:xfrm rot="5400000">
            <a:off x="6441714" y="2801618"/>
            <a:ext cx="1448293" cy="5894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2"/>
            <a:endCxn id="25" idx="0"/>
          </p:cNvCxnSpPr>
          <p:nvPr/>
        </p:nvCxnSpPr>
        <p:spPr>
          <a:xfrm rot="16200000" flipH="1">
            <a:off x="7064018" y="2768786"/>
            <a:ext cx="1448293" cy="65513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5" idx="2"/>
            <a:endCxn id="20" idx="0"/>
          </p:cNvCxnSpPr>
          <p:nvPr/>
        </p:nvCxnSpPr>
        <p:spPr>
          <a:xfrm rot="16200000" flipH="1">
            <a:off x="8347103" y="1485700"/>
            <a:ext cx="610817" cy="238383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20" idx="1"/>
          </p:cNvCxnSpPr>
          <p:nvPr/>
        </p:nvCxnSpPr>
        <p:spPr>
          <a:xfrm rot="10800000">
            <a:off x="7460596" y="2798946"/>
            <a:ext cx="1613131" cy="5332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3" idx="2"/>
            <a:endCxn id="32" idx="0"/>
          </p:cNvCxnSpPr>
          <p:nvPr/>
        </p:nvCxnSpPr>
        <p:spPr>
          <a:xfrm rot="16200000" flipH="1">
            <a:off x="5918506" y="4216923"/>
            <a:ext cx="650783" cy="125445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4" idx="2"/>
            <a:endCxn id="32" idx="0"/>
          </p:cNvCxnSpPr>
          <p:nvPr/>
        </p:nvCxnSpPr>
        <p:spPr>
          <a:xfrm rot="5400000">
            <a:off x="6545733" y="4844150"/>
            <a:ext cx="650783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25" idx="2"/>
            <a:endCxn id="32" idx="0"/>
          </p:cNvCxnSpPr>
          <p:nvPr/>
        </p:nvCxnSpPr>
        <p:spPr>
          <a:xfrm rot="5400000">
            <a:off x="7168037" y="4221846"/>
            <a:ext cx="650783" cy="124460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>
            <a:off x="8716445" y="4802915"/>
            <a:ext cx="2255964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32" idx="2"/>
            <a:endCxn id="91" idx="1"/>
          </p:cNvCxnSpPr>
          <p:nvPr/>
        </p:nvCxnSpPr>
        <p:spPr>
          <a:xfrm rot="16200000" flipH="1">
            <a:off x="7763137" y="4975787"/>
            <a:ext cx="418576" cy="2202602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5" idx="1"/>
            <a:endCxn id="96" idx="3"/>
          </p:cNvCxnSpPr>
          <p:nvPr/>
        </p:nvCxnSpPr>
        <p:spPr>
          <a:xfrm rot="10800000" flipV="1">
            <a:off x="3403893" y="2023078"/>
            <a:ext cx="3286003" cy="1893767"/>
          </a:xfrm>
          <a:prstGeom prst="bentConnector3">
            <a:avLst>
              <a:gd name="adj1" fmla="val 5738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 flipV="1">
            <a:off x="10049069" y="1017037"/>
            <a:ext cx="1735494" cy="121298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703112" y="887961"/>
            <a:ext cx="11476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Inheriting</a:t>
            </a:r>
            <a:endParaRPr lang="he-IL" sz="1400" dirty="0"/>
          </a:p>
        </p:txBody>
      </p:sp>
      <p:cxnSp>
        <p:nvCxnSpPr>
          <p:cNvPr id="156" name="Elbow Connector 155"/>
          <p:cNvCxnSpPr/>
          <p:nvPr/>
        </p:nvCxnSpPr>
        <p:spPr>
          <a:xfrm flipV="1">
            <a:off x="10049069" y="1500374"/>
            <a:ext cx="1735494" cy="17357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836090" y="1492952"/>
            <a:ext cx="101468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Concludes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925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099"/>
          </a:xfrm>
        </p:spPr>
        <p:txBody>
          <a:bodyPr/>
          <a:lstStyle/>
          <a:p>
            <a:pPr algn="ctr"/>
            <a:r>
              <a:rPr lang="en-US" dirty="0" smtClean="0"/>
              <a:t>Page Model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67265" y="735100"/>
            <a:ext cx="10857470" cy="383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Frame 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265" y="1118394"/>
            <a:ext cx="10857470" cy="383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Frame 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962" y="1655806"/>
            <a:ext cx="2862649" cy="4521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 Frame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45" y="1655804"/>
            <a:ext cx="2862649" cy="4580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 Frame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0849" y="1655804"/>
            <a:ext cx="4677031" cy="4580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Center Frame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265" y="6452394"/>
            <a:ext cx="10857470" cy="383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Frame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692" y="76802"/>
            <a:ext cx="9831859" cy="516324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b="1" dirty="0" smtClean="0"/>
              <a:t>Class Tree</a:t>
            </a:r>
            <a:endParaRPr lang="he-I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6" y="593126"/>
            <a:ext cx="9488592" cy="63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2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420"/>
            <a:ext cx="10515600" cy="595056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Class: Game Page</a:t>
            </a:r>
            <a:endParaRPr lang="he-IL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27670" y="1070918"/>
            <a:ext cx="446490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game_architect: Game_Architect </a:t>
            </a:r>
          </a:p>
          <a:p>
            <a:pPr algn="l" rtl="0"/>
            <a:r>
              <a:rPr lang="en-US" sz="1400" dirty="0" smtClean="0"/>
              <a:t>game_board: Game_Board </a:t>
            </a:r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740610" y="1070918"/>
            <a:ext cx="4464908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r>
              <a:rPr lang="en-US" sz="1400" dirty="0" smtClean="0"/>
              <a:t>(Nothing special)</a:t>
            </a:r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pic>
        <p:nvPicPr>
          <p:cNvPr id="1029" name="Picture 5" descr="White house illustration, Home page Computer Icons Website World Wide Web,  Blue Home Page Icon, miscellaneous, trademark, logo png |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86" y="153746"/>
            <a:ext cx="1388779" cy="132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01361"/>
            <a:ext cx="10515600" cy="595056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Class: Game Architect</a:t>
            </a:r>
            <a:endParaRPr lang="he-IL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7670" y="1449859"/>
            <a:ext cx="446490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log_board: Log_Board</a:t>
            </a:r>
            <a:endParaRPr lang="en-US" sz="1400" b="1" dirty="0" smtClean="0"/>
          </a:p>
          <a:p>
            <a:pPr algn="l" rtl="0"/>
            <a:r>
              <a:rPr lang="en-US" sz="1400" dirty="0" smtClean="0"/>
              <a:t>image_list_name: list </a:t>
            </a:r>
          </a:p>
          <a:p>
            <a:pPr algn="l" rtl="0"/>
            <a:r>
              <a:rPr lang="en-US" sz="1400" dirty="0" smtClean="0"/>
              <a:t>image_size: list</a:t>
            </a:r>
          </a:p>
          <a:p>
            <a:pPr algn="l" rtl="0"/>
            <a:r>
              <a:rPr lang="en-US" sz="1400" dirty="0" smtClean="0"/>
              <a:t>controlButtons: list</a:t>
            </a:r>
          </a:p>
          <a:p>
            <a:pPr algn="l" rtl="0"/>
            <a:r>
              <a:rPr lang="en-US" sz="1400" dirty="0"/>
              <a:t>s</a:t>
            </a:r>
            <a:r>
              <a:rPr lang="en-US" sz="1400" dirty="0" smtClean="0"/>
              <a:t>1, s2: Style</a:t>
            </a:r>
          </a:p>
          <a:p>
            <a:pPr algn="l" rtl="0"/>
            <a:endParaRPr lang="en-US" sz="1400" dirty="0"/>
          </a:p>
          <a:p>
            <a:pPr algn="l" rtl="0"/>
            <a:r>
              <a:rPr lang="en-US" sz="1400" dirty="0" smtClean="0"/>
              <a:t>5 X frames: Frame</a:t>
            </a:r>
          </a:p>
          <a:p>
            <a:pPr algn="l" rtl="0"/>
            <a:r>
              <a:rPr lang="en-US" sz="1400" dirty="0" smtClean="0"/>
              <a:t>5 X buttons: Button</a:t>
            </a:r>
          </a:p>
          <a:p>
            <a:pPr algn="l" rtl="0"/>
            <a:r>
              <a:rPr lang="en-US" sz="1400" dirty="0" smtClean="0"/>
              <a:t>4 X canvases: Canvas</a:t>
            </a:r>
          </a:p>
          <a:p>
            <a:pPr algn="l" rtl="0"/>
            <a:r>
              <a:rPr lang="en-US" sz="1400" dirty="0" smtClean="0"/>
              <a:t>1 X label: Label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740610" y="1449859"/>
            <a:ext cx="4464908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r>
              <a:rPr lang="en-US" sz="1400" dirty="0" smtClean="0"/>
              <a:t>get_items()</a:t>
            </a:r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14" name="AutoShape 11" descr="Architect - icon by Adio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61" name="Picture 13" descr="Architect - Free peo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97" y="235732"/>
            <a:ext cx="1476525" cy="14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01361"/>
            <a:ext cx="10515600" cy="595056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Class: Game Board</a:t>
            </a:r>
            <a:endParaRPr lang="he-I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27670" y="1449859"/>
            <a:ext cx="446490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/>
          </a:p>
          <a:p>
            <a:pPr algn="l" rtl="0"/>
            <a:r>
              <a:rPr lang="en-US" sz="1400" dirty="0" smtClean="0"/>
              <a:t>active_players: int</a:t>
            </a:r>
          </a:p>
          <a:p>
            <a:pPr algn="l" rtl="0"/>
            <a:r>
              <a:rPr lang="en-US" sz="1400" dirty="0" smtClean="0"/>
              <a:t>position: int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items: tuple(Log_Board, list)</a:t>
            </a:r>
            <a:endParaRPr lang="en-US" sz="1400" b="1" dirty="0" smtClean="0"/>
          </a:p>
          <a:p>
            <a:pPr algn="l" rtl="0"/>
            <a:r>
              <a:rPr lang="en-US" sz="1400" dirty="0" smtClean="0"/>
              <a:t>log_board: Log_Board </a:t>
            </a:r>
          </a:p>
          <a:p>
            <a:pPr algn="l" rtl="0"/>
            <a:r>
              <a:rPr lang="en-US" sz="1400" dirty="0" smtClean="0"/>
              <a:t>board_shape: Frame</a:t>
            </a:r>
          </a:p>
          <a:p>
            <a:pPr algn="l" rtl="0"/>
            <a:endParaRPr lang="en-US" sz="1400" dirty="0" smtClean="0"/>
          </a:p>
          <a:p>
            <a:pPr algn="l" rtl="0"/>
            <a:r>
              <a:rPr lang="en-US" sz="1400" dirty="0" smtClean="0"/>
              <a:t>Icon_size: list</a:t>
            </a:r>
          </a:p>
          <a:p>
            <a:pPr algn="l" rtl="0"/>
            <a:r>
              <a:rPr lang="en-US" sz="1400" dirty="0" smtClean="0"/>
              <a:t>Image_name: list</a:t>
            </a:r>
          </a:p>
          <a:p>
            <a:pPr algn="l" rtl="0"/>
            <a:r>
              <a:rPr lang="en-US" sz="1400" dirty="0" smtClean="0"/>
              <a:t>Image_player_name : list</a:t>
            </a:r>
          </a:p>
          <a:p>
            <a:pPr algn="l" rtl="0"/>
            <a:r>
              <a:rPr lang="en-US" sz="1400" dirty="0" smtClean="0"/>
              <a:t>list_of_Labels_board: list</a:t>
            </a:r>
          </a:p>
          <a:p>
            <a:pPr algn="l" rtl="0"/>
            <a:r>
              <a:rPr lang="en-US" sz="1400" dirty="0" smtClean="0"/>
              <a:t>list_of_Logic_board: list</a:t>
            </a:r>
          </a:p>
          <a:p>
            <a:pPr algn="l" rtl="0"/>
            <a:r>
              <a:rPr lang="en-US" sz="1400" dirty="0" smtClean="0"/>
              <a:t>list_of_players: list</a:t>
            </a:r>
          </a:p>
          <a:p>
            <a:pPr algn="l" rtl="0"/>
            <a:r>
              <a:rPr lang="en-US" sz="1400" dirty="0" smtClean="0"/>
              <a:t>list_of_images: list</a:t>
            </a:r>
          </a:p>
          <a:p>
            <a:pPr algn="l" rtl="0"/>
            <a:r>
              <a:rPr lang="en-US" sz="1400" dirty="0" smtClean="0"/>
              <a:t>list_of_player_images: list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740610" y="1449859"/>
            <a:ext cx="5329470" cy="2708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Empty_location_creator()</a:t>
            </a:r>
          </a:p>
          <a:p>
            <a:pPr algn="l" rtl="0"/>
            <a:r>
              <a:rPr lang="en-US" sz="1400" dirty="0" smtClean="0"/>
              <a:t>Is_in_board(x: int, y: int)</a:t>
            </a:r>
          </a:p>
          <a:p>
            <a:pPr algn="l" rtl="0"/>
            <a:r>
              <a:rPr lang="en-US" sz="1400" dirty="0" smtClean="0"/>
              <a:t>Is_empty(x: int, y: int)</a:t>
            </a:r>
          </a:p>
          <a:p>
            <a:pPr algn="l" rtl="0"/>
            <a:r>
              <a:rPr lang="en-US" sz="1400" dirty="0" smtClean="0"/>
              <a:t>Is_Entity(x: int, y: int, entity: object)</a:t>
            </a:r>
          </a:p>
          <a:p>
            <a:pPr algn="l" rtl="0"/>
            <a:r>
              <a:rPr lang="en-US" sz="1400" dirty="0" smtClean="0"/>
              <a:t>Update_Movement(player: Player, x: int, y: int, k: int, m: int)</a:t>
            </a:r>
          </a:p>
          <a:p>
            <a:pPr algn="l" rtl="0"/>
            <a:r>
              <a:rPr lang="en-US" sz="1400" dirty="0" smtClean="0"/>
              <a:t>WonCase(</a:t>
            </a:r>
            <a:r>
              <a:rPr lang="en-US" sz="1400" dirty="0" err="1" smtClean="0"/>
              <a:t>Who_won</a:t>
            </a:r>
            <a:r>
              <a:rPr lang="en-US" sz="1400" dirty="0" smtClean="0"/>
              <a:t>: int, position1: int, position2: int, Remove_player: Player, player: Player, x: int, y: int, k: int, m: int</a:t>
            </a:r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12" name="AutoShape 11" descr="Architect - icon by Adio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740610" y="3964459"/>
            <a:ext cx="4464908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Events: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RestartGame()</a:t>
            </a:r>
          </a:p>
          <a:p>
            <a:pPr algn="l" rtl="0"/>
            <a:r>
              <a:rPr lang="en-US" sz="1400" dirty="0" smtClean="0"/>
              <a:t>Onleft()</a:t>
            </a:r>
          </a:p>
          <a:p>
            <a:pPr algn="l" rtl="0"/>
            <a:r>
              <a:rPr lang="en-US" sz="1400" dirty="0" smtClean="0"/>
              <a:t>Onright()</a:t>
            </a:r>
          </a:p>
          <a:p>
            <a:pPr algn="l" rtl="0"/>
            <a:r>
              <a:rPr lang="en-US" sz="1400" dirty="0" smtClean="0"/>
              <a:t>Onup()</a:t>
            </a:r>
          </a:p>
          <a:p>
            <a:pPr algn="l" rtl="0"/>
            <a:r>
              <a:rPr lang="en-US" sz="1400" dirty="0" smtClean="0"/>
              <a:t>Ondown()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pic>
        <p:nvPicPr>
          <p:cNvPr id="3078" name="Picture 6" descr="Free Icon | Board game 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095" y="301308"/>
            <a:ext cx="1505585" cy="15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Class: Log Board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027670" y="1449859"/>
            <a:ext cx="4464908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  <a:endParaRPr lang="en-US" sz="1400" b="1" dirty="0" smtClean="0"/>
          </a:p>
          <a:p>
            <a:pPr algn="l" rtl="0"/>
            <a:r>
              <a:rPr lang="en-US" sz="1400" dirty="0" smtClean="0"/>
              <a:t>lines_amount: int</a:t>
            </a:r>
          </a:p>
          <a:p>
            <a:pPr algn="l" rtl="0"/>
            <a:endParaRPr lang="en-US" sz="1400" dirty="0" smtClean="0"/>
          </a:p>
          <a:p>
            <a:pPr algn="l" rtl="0"/>
            <a:r>
              <a:rPr lang="en-US" sz="1400" dirty="0" smtClean="0"/>
              <a:t>log: list</a:t>
            </a:r>
            <a:endParaRPr lang="en-US" sz="1400" b="1" dirty="0" smtClean="0"/>
          </a:p>
          <a:p>
            <a:pPr algn="l" rtl="0"/>
            <a:r>
              <a:rPr lang="en-US" sz="1400" dirty="0" smtClean="0"/>
              <a:t>labels: list</a:t>
            </a:r>
          </a:p>
          <a:p>
            <a:pPr algn="l" rtl="0"/>
            <a:endParaRPr lang="en-US" sz="1400" dirty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740610" y="1449859"/>
            <a:ext cx="44649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Update_log(</a:t>
            </a:r>
            <a:r>
              <a:rPr lang="en-US" sz="1400" dirty="0" err="1" smtClean="0"/>
              <a:t>meesage</a:t>
            </a:r>
            <a:r>
              <a:rPr lang="en-US" sz="1400" dirty="0" smtClean="0"/>
              <a:t>: str)</a:t>
            </a:r>
          </a:p>
          <a:p>
            <a:pPr algn="l" rtl="0"/>
            <a:r>
              <a:rPr lang="en-US" sz="1400" dirty="0" smtClean="0"/>
              <a:t>WelcomeMessage()</a:t>
            </a:r>
          </a:p>
          <a:p>
            <a:pPr algn="l" rtl="0"/>
            <a:r>
              <a:rPr lang="en-US" sz="1400" dirty="0" smtClean="0"/>
              <a:t>Reset_Log()</a:t>
            </a:r>
          </a:p>
          <a:p>
            <a:pPr algn="l" rtl="0"/>
            <a:endParaRPr lang="he-IL" dirty="0"/>
          </a:p>
        </p:txBody>
      </p:sp>
      <p:pic>
        <p:nvPicPr>
          <p:cNvPr id="5124" name="Picture 4" descr="Log, seo, internet, search, engi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-119381"/>
            <a:ext cx="2294573" cy="22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Class: Player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027670" y="1449859"/>
            <a:ext cx="4464908" cy="2923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r>
              <a:rPr lang="en-US" sz="1400" dirty="0" smtClean="0"/>
              <a:t>position: int</a:t>
            </a:r>
          </a:p>
          <a:p>
            <a:pPr algn="l" rtl="0"/>
            <a:endParaRPr lang="en-US" sz="1400" dirty="0" smtClean="0"/>
          </a:p>
          <a:p>
            <a:pPr algn="l" rtl="0"/>
            <a:r>
              <a:rPr lang="en-US" sz="1400" dirty="0" smtClean="0"/>
              <a:t>list_of_Meizags: list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740610" y="1449859"/>
            <a:ext cx="4464908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Stronger(player: Player)</a:t>
            </a:r>
          </a:p>
          <a:p>
            <a:pPr algn="l" rtl="0"/>
            <a:r>
              <a:rPr lang="en-US" sz="1400" dirty="0" smtClean="0"/>
              <a:t>addMeizag(Meizag: object)</a:t>
            </a:r>
          </a:p>
          <a:p>
            <a:pPr algn="l" rtl="0"/>
            <a:r>
              <a:rPr lang="en-US" sz="1400" dirty="0" smtClean="0"/>
              <a:t>add_list_of_Meizags(</a:t>
            </a:r>
            <a:r>
              <a:rPr lang="en-US" sz="1400" dirty="0" err="1" smtClean="0"/>
              <a:t>list_meizags</a:t>
            </a:r>
            <a:r>
              <a:rPr lang="en-US" sz="1400" dirty="0" smtClean="0"/>
              <a:t>: list)</a:t>
            </a:r>
          </a:p>
          <a:p>
            <a:pPr algn="l" rtl="0"/>
            <a:endParaRPr lang="en-US" sz="1400" dirty="0" smtClean="0"/>
          </a:p>
          <a:p>
            <a:pPr algn="l" rtl="0"/>
            <a:r>
              <a:rPr lang="en-US" sz="1400" dirty="0" smtClean="0"/>
              <a:t>get_list_of_Meizag()</a:t>
            </a:r>
          </a:p>
          <a:p>
            <a:pPr algn="l" rtl="0"/>
            <a:r>
              <a:rPr lang="en-US" sz="1400" dirty="0" smtClean="0"/>
              <a:t>get_position()</a:t>
            </a:r>
            <a:endParaRPr lang="en-US" sz="1400" dirty="0"/>
          </a:p>
          <a:p>
            <a:pPr algn="l" rtl="0"/>
            <a:r>
              <a:rPr lang="en-US" sz="1400" dirty="0" err="1" smtClean="0"/>
              <a:t>set_position</a:t>
            </a:r>
            <a:r>
              <a:rPr lang="en-US" sz="1400" dirty="0" smtClean="0"/>
              <a:t>(position: int)</a:t>
            </a:r>
          </a:p>
          <a:p>
            <a:pPr algn="l" rtl="0"/>
            <a:endParaRPr lang="he-IL" dirty="0"/>
          </a:p>
        </p:txBody>
      </p:sp>
      <p:pic>
        <p:nvPicPr>
          <p:cNvPr id="6149" name="Picture 5" descr="Brave Clipart Soldier Israeli - 1 Player Icon Png , Transparent Cartoon,  Free Cliparts &amp; Silhouettes - Net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13" y="358514"/>
            <a:ext cx="1860967" cy="14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Class: Barrier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027670" y="1449859"/>
            <a:ext cx="4464908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Attributes: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sz="1400" dirty="0" smtClean="0"/>
              <a:t>Super: Point</a:t>
            </a:r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740610" y="1449859"/>
            <a:ext cx="4464908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Methods:</a:t>
            </a:r>
          </a:p>
          <a:p>
            <a:pPr algn="l" rtl="0"/>
            <a:endParaRPr lang="en-US" sz="1400" dirty="0" smtClean="0"/>
          </a:p>
          <a:p>
            <a:pPr algn="l" rtl="0"/>
            <a:r>
              <a:rPr lang="en-US" sz="1400" dirty="0"/>
              <a:t>(Nothing special)</a:t>
            </a:r>
          </a:p>
          <a:p>
            <a:pPr algn="l" rtl="0"/>
            <a:endParaRPr lang="en-US" sz="1400" dirty="0" smtClean="0"/>
          </a:p>
          <a:p>
            <a:pPr algn="l" rtl="0"/>
            <a:endParaRPr lang="he-IL" dirty="0"/>
          </a:p>
        </p:txBody>
      </p:sp>
      <p:pic>
        <p:nvPicPr>
          <p:cNvPr id="9218" name="Picture 2" descr="IconExperience » G-Collection » Construction Barri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5" y="365125"/>
            <a:ext cx="1619885" cy="16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384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UML - Model</vt:lpstr>
      <vt:lpstr>Page Model</vt:lpstr>
      <vt:lpstr>Class Tree</vt:lpstr>
      <vt:lpstr>Class: Game Page</vt:lpstr>
      <vt:lpstr>Class: Game Architect</vt:lpstr>
      <vt:lpstr>Class: Game Board</vt:lpstr>
      <vt:lpstr>Class: Log Board</vt:lpstr>
      <vt:lpstr>Class: Player</vt:lpstr>
      <vt:lpstr>Class: Barrier</vt:lpstr>
      <vt:lpstr>Class: Meizag</vt:lpstr>
      <vt:lpstr>Class: Arrangement</vt:lpstr>
      <vt:lpstr>Class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- Model</dc:title>
  <dc:creator>shai yehezkel</dc:creator>
  <cp:lastModifiedBy>shai yehezkel</cp:lastModifiedBy>
  <cp:revision>75</cp:revision>
  <dcterms:created xsi:type="dcterms:W3CDTF">2020-10-01T16:54:05Z</dcterms:created>
  <dcterms:modified xsi:type="dcterms:W3CDTF">2020-10-04T15:02:58Z</dcterms:modified>
</cp:coreProperties>
</file>