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6" d="100"/>
          <a:sy n="56" d="100"/>
        </p:scale>
        <p:origin x="73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34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7</cp:revision>
  <dcterms:created xsi:type="dcterms:W3CDTF">2020-09-24T01:35:51Z</dcterms:created>
  <dcterms:modified xsi:type="dcterms:W3CDTF">2020-09-24T21:15:55Z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