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69" r:id="rId4"/>
    <p:sldId id="258" r:id="rId5"/>
    <p:sldId id="259" r:id="rId6"/>
    <p:sldId id="260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015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Course(section)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BD9C77-F1CB-4B22-93DB-0DAFF439E144}"/>
              </a:ext>
            </a:extLst>
          </p:cNvPr>
          <p:cNvSpPr txBox="1">
            <a:spLocks/>
          </p:cNvSpPr>
          <p:nvPr/>
        </p:nvSpPr>
        <p:spPr>
          <a:xfrm>
            <a:off x="1932974" y="2387600"/>
            <a:ext cx="12029954" cy="25393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Sam Ness, Kristine Cho, Alon Lapid 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</a:rPr>
              <a:t>        November 2020</a:t>
            </a:r>
          </a:p>
          <a:p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What is a section 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7" y="15709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Definition: </a:t>
            </a:r>
            <a:r>
              <a:rPr lang="en-US" dirty="0"/>
              <a:t>a section is a course taught in a given semester by a given instructor at a given time slots(lessons).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CS133, in Fall 2020 by Professor Wu at </a:t>
            </a:r>
            <a:r>
              <a:rPr lang="en-US" dirty="0" err="1"/>
              <a:t>Mon,Wed</a:t>
            </a:r>
            <a:r>
              <a:rPr lang="en-US" dirty="0"/>
              <a:t> 1:00 PM is a section.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Student enrolled to a section might want to trade it with another section.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Course(section)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7" y="157098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students to request a  section they would like to swap with a section  their would like to enroll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Swapping  a section  should still not create a time conflict with existing sections and respect the precondition for each course.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Only the registrar can execute the actual swap while the student can only submit a request for a swap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Core Scenario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 enrolled sections and the time they are given</a:t>
            </a:r>
          </a:p>
          <a:p>
            <a:pPr lvl="1"/>
            <a:r>
              <a:rPr lang="en-US" sz="1600" dirty="0"/>
              <a:t>         View his current exchange requests </a:t>
            </a:r>
          </a:p>
          <a:p>
            <a:pPr lvl="1"/>
            <a:r>
              <a:rPr lang="en-US" sz="1600" dirty="0"/>
              <a:t>         Search for  a section they are  interested in (by course name, department, …)</a:t>
            </a:r>
          </a:p>
          <a:p>
            <a:pPr lvl="1"/>
            <a:r>
              <a:rPr lang="en-US" sz="1600" dirty="0"/>
              <a:t>         Request  a  section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main primitives – student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91647"/>
              </p:ext>
            </p:extLst>
          </p:nvPr>
        </p:nvGraphicFramePr>
        <p:xfrm>
          <a:off x="416689" y="1471140"/>
          <a:ext cx="11562144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 sections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swap requests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….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other information about enrollments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0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RequestSwap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CancelRequest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a pending swap request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0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23191"/>
              </p:ext>
            </p:extLst>
          </p:nvPr>
        </p:nvGraphicFramePr>
        <p:xfrm>
          <a:off x="416689" y="1471140"/>
          <a:ext cx="9885892" cy="2514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796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matches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swap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enrollments of pairs of students that have machine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section in a transaction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            Implementation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05" y="1056367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DBMS is SQL Server Azure </a:t>
            </a:r>
          </a:p>
          <a:p>
            <a:r>
              <a:rPr lang="en-US" dirty="0"/>
              <a:t>The data is a sample of Claremont course registration data </a:t>
            </a:r>
          </a:p>
          <a:p>
            <a:r>
              <a:rPr lang="en-US" dirty="0"/>
              <a:t>All the business logic is on the SQL Side as SQL functions(for reading data) and Store Procedure (to do some action like request an exchange)</a:t>
            </a:r>
          </a:p>
          <a:p>
            <a:r>
              <a:rPr lang="en-US" dirty="0"/>
              <a:t>Terminal like user interface written in python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            Live demo     </a:t>
            </a:r>
          </a:p>
        </p:txBody>
      </p:sp>
    </p:spTree>
    <p:extLst>
      <p:ext uri="{BB962C8B-B14F-4D97-AF65-F5344CB8AC3E}">
        <p14:creationId xmlns:p14="http://schemas.microsoft.com/office/powerpoint/2010/main" val="345921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35" y="4831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Any questions  ?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6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14154</TotalTime>
  <Words>480</Words>
  <Application>Microsoft Office PowerPoint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CS133  - Course(section) swap project</vt:lpstr>
      <vt:lpstr>What is a section ?  </vt:lpstr>
      <vt:lpstr>Course(section) swap project  </vt:lpstr>
      <vt:lpstr>Core Scenario   </vt:lpstr>
      <vt:lpstr>     Business logic main primitives – student  </vt:lpstr>
      <vt:lpstr>     Business logic primitives – registrar  </vt:lpstr>
      <vt:lpstr>                 Implementation    </vt:lpstr>
      <vt:lpstr>                 Live demo     </vt:lpstr>
      <vt:lpstr>                 Any questions  ?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28</cp:revision>
  <dcterms:created xsi:type="dcterms:W3CDTF">2020-09-24T01:35:51Z</dcterms:created>
  <dcterms:modified xsi:type="dcterms:W3CDTF">2020-11-20T23:42:41Z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