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0126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42001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1929640" y="6000270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28075"/>
              </p:ext>
            </p:extLst>
          </p:nvPr>
        </p:nvGraphicFramePr>
        <p:xfrm>
          <a:off x="6172224" y="3989363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3214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552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11</cp:revision>
  <dcterms:created xsi:type="dcterms:W3CDTF">2020-09-24T01:35:51Z</dcterms:created>
  <dcterms:modified xsi:type="dcterms:W3CDTF">2020-09-26T22:17:13Z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