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78835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ID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3097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3393838" y="605069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 Time</a:t>
            </a:r>
          </a:p>
          <a:p>
            <a:r>
              <a:rPr lang="en-US" dirty="0"/>
              <a:t>Grade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21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Time</a:t>
            </a:r>
            <a:r>
              <a:rPr lang="en-US" dirty="0"/>
              <a:t>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91165"/>
              </p:ext>
            </p:extLst>
          </p:nvPr>
        </p:nvGraphicFramePr>
        <p:xfrm>
          <a:off x="6172224" y="3989363"/>
          <a:ext cx="4223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 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9:00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95911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ID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556</Words>
  <Application>Microsoft Office PowerPoint</Application>
  <PresentationFormat>Widescreen</PresentationFormat>
  <Paragraphs>187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12</cp:revision>
  <dcterms:created xsi:type="dcterms:W3CDTF">2020-09-24T01:35:51Z</dcterms:created>
  <dcterms:modified xsi:type="dcterms:W3CDTF">2020-09-26T22:58:01Z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