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39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Registrar admin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90126"/>
              </p:ext>
            </p:extLst>
          </p:nvPr>
        </p:nvGraphicFramePr>
        <p:xfrm>
          <a:off x="1150716" y="1679526"/>
          <a:ext cx="6202618" cy="240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66">
                  <a:extLst>
                    <a:ext uri="{9D8B030D-6E8A-4147-A177-3AD203B41FA5}">
                      <a16:colId xmlns:a16="http://schemas.microsoft.com/office/drawing/2014/main" val="394795722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314970781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Class to join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  <a:tr h="946116">
                <a:tc>
                  <a:txBody>
                    <a:bodyPr/>
                    <a:lstStyle/>
                    <a:p>
                      <a:r>
                        <a:rPr lang="en-US" sz="12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2020-09-21 07:08:34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2750916" y="1147220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exchange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64B9-CD54-4CF2-81ED-3D4590C98D2B}"/>
              </a:ext>
            </a:extLst>
          </p:cNvPr>
          <p:cNvSpPr txBox="1"/>
          <p:nvPr/>
        </p:nvSpPr>
        <p:spPr>
          <a:xfrm>
            <a:off x="2579483" y="43270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 requests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AEAF93-6E07-4B08-A3FC-83B6652B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42001"/>
              </p:ext>
            </p:extLst>
          </p:nvPr>
        </p:nvGraphicFramePr>
        <p:xfrm>
          <a:off x="1046544" y="4875877"/>
          <a:ext cx="7616144" cy="83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6">
                  <a:extLst>
                    <a:ext uri="{9D8B030D-6E8A-4147-A177-3AD203B41FA5}">
                      <a16:colId xmlns:a16="http://schemas.microsoft.com/office/drawing/2014/main" val="1755194077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511013412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3068821163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2672696794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Request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45780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00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72907-AF9C-42CF-AF91-A69ADCF220F1}"/>
              </a:ext>
            </a:extLst>
          </p:cNvPr>
          <p:cNvSpPr/>
          <p:nvPr/>
        </p:nvSpPr>
        <p:spPr>
          <a:xfrm>
            <a:off x="1929640" y="6000270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swap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8C734-37B1-491A-BCB2-8A85FDE1883F}"/>
              </a:ext>
            </a:extLst>
          </p:cNvPr>
          <p:cNvSpPr/>
          <p:nvPr/>
        </p:nvSpPr>
        <p:spPr>
          <a:xfrm>
            <a:off x="7874194" y="2568591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241D7-C1DE-4E32-9A5D-2756AC4CDD2E}"/>
              </a:ext>
            </a:extLst>
          </p:cNvPr>
          <p:cNvCxnSpPr/>
          <p:nvPr/>
        </p:nvCxnSpPr>
        <p:spPr>
          <a:xfrm flipH="1">
            <a:off x="6470248" y="3262405"/>
            <a:ext cx="2789499" cy="1613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 to request a class they would like to swap with a class their would like to enroll to.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Administrator view all swap request and execute s swap between qualified   matches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course should still not create a time conflict with existing classes and respect the precondition for each 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classes and the time they are given</a:t>
            </a:r>
          </a:p>
          <a:p>
            <a:pPr lvl="1"/>
            <a:r>
              <a:rPr lang="en-US" sz="1600" dirty="0"/>
              <a:t>         View his current exchange requests and their status </a:t>
            </a:r>
          </a:p>
          <a:p>
            <a:pPr lvl="1"/>
            <a:r>
              <a:rPr lang="en-US" sz="1600" dirty="0"/>
              <a:t>         Search for class they are  interested in (by course name, department)</a:t>
            </a:r>
          </a:p>
          <a:p>
            <a:pPr lvl="1"/>
            <a:r>
              <a:rPr lang="en-US" sz="1600" dirty="0"/>
              <a:t>         Request  a class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Enrolment Time</a:t>
            </a:r>
          </a:p>
          <a:p>
            <a:r>
              <a:rPr lang="en-US" dirty="0"/>
              <a:t>Grade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21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Time</a:t>
            </a:r>
            <a:r>
              <a:rPr lang="en-US" dirty="0"/>
              <a:t>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–user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26809"/>
              </p:ext>
            </p:extLst>
          </p:nvPr>
        </p:nvGraphicFramePr>
        <p:xfrm>
          <a:off x="416689" y="1471140"/>
          <a:ext cx="115621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classes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RequestSwap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47479"/>
              </p:ext>
            </p:extLst>
          </p:nvPr>
        </p:nvGraphicFramePr>
        <p:xfrm>
          <a:off x="416689" y="1471140"/>
          <a:ext cx="11562144" cy="278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FindMatch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lesson schedule are not conflicting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student enrollment associated with a pair of qualifying requests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            login page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8A22-EAD4-4488-8296-1C3DDD1A1AD3}"/>
              </a:ext>
            </a:extLst>
          </p:cNvPr>
          <p:cNvSpPr txBox="1"/>
          <p:nvPr/>
        </p:nvSpPr>
        <p:spPr>
          <a:xfrm>
            <a:off x="3006436" y="1464507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07A3-42BB-4947-816D-3DD380E6968B}"/>
              </a:ext>
            </a:extLst>
          </p:cNvPr>
          <p:cNvSpPr txBox="1"/>
          <p:nvPr/>
        </p:nvSpPr>
        <p:spPr>
          <a:xfrm>
            <a:off x="1508084" y="156182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B323-03C4-4C9B-AAC7-5DCC65D485F1}"/>
              </a:ext>
            </a:extLst>
          </p:cNvPr>
          <p:cNvSpPr txBox="1"/>
          <p:nvPr/>
        </p:nvSpPr>
        <p:spPr>
          <a:xfrm>
            <a:off x="3027218" y="2212899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AC540-216C-4FCB-8964-9EC591F14F3B}"/>
              </a:ext>
            </a:extLst>
          </p:cNvPr>
          <p:cNvSpPr txBox="1"/>
          <p:nvPr/>
        </p:nvSpPr>
        <p:spPr>
          <a:xfrm>
            <a:off x="1508084" y="227611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FFE9E-C8AD-46CA-BCF2-5F2BB18C3447}"/>
              </a:ext>
            </a:extLst>
          </p:cNvPr>
          <p:cNvSpPr/>
          <p:nvPr/>
        </p:nvSpPr>
        <p:spPr>
          <a:xfrm>
            <a:off x="4166185" y="329326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339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77" y="-303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User information page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4829BF-7703-4B69-B628-D981F1A1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6618"/>
              </p:ext>
            </p:extLst>
          </p:nvPr>
        </p:nvGraphicFramePr>
        <p:xfrm>
          <a:off x="375932" y="1471108"/>
          <a:ext cx="4223331" cy="168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77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31064777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A18FBE-B81B-44D1-BB7E-F1C41C2EB01C}"/>
              </a:ext>
            </a:extLst>
          </p:cNvPr>
          <p:cNvSpPr txBox="1"/>
          <p:nvPr/>
        </p:nvSpPr>
        <p:spPr>
          <a:xfrm>
            <a:off x="5887656" y="948397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offered  classes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D6439-1ED3-4A38-912C-ED973E8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3448"/>
              </p:ext>
            </p:extLst>
          </p:nvPr>
        </p:nvGraphicFramePr>
        <p:xfrm>
          <a:off x="6107702" y="1317729"/>
          <a:ext cx="4352376" cy="23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2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388167997"/>
                    </a:ext>
                  </a:extLst>
                </a:gridCol>
              </a:tblGrid>
              <a:tr h="448093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851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CA5DDE-6FEE-4F69-878C-846A8BDA81D7}"/>
              </a:ext>
            </a:extLst>
          </p:cNvPr>
          <p:cNvSpPr txBox="1"/>
          <p:nvPr/>
        </p:nvSpPr>
        <p:spPr>
          <a:xfrm>
            <a:off x="-526895" y="3571276"/>
            <a:ext cx="445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my  class above 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08F61F5-F3AD-4300-95D5-1066B891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4830"/>
              </p:ext>
            </p:extLst>
          </p:nvPr>
        </p:nvGraphicFramePr>
        <p:xfrm>
          <a:off x="375931" y="4029520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08E5F4-7FA2-4666-BB91-EE55276602EF}"/>
              </a:ext>
            </a:extLst>
          </p:cNvPr>
          <p:cNvSpPr txBox="1"/>
          <p:nvPr/>
        </p:nvSpPr>
        <p:spPr>
          <a:xfrm>
            <a:off x="516732" y="996674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My  current classes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E8C1F-FEDB-4326-BA02-6490EF1A0DA0}"/>
              </a:ext>
            </a:extLst>
          </p:cNvPr>
          <p:cNvSpPr/>
          <p:nvPr/>
        </p:nvSpPr>
        <p:spPr>
          <a:xfrm>
            <a:off x="2708476" y="6300270"/>
            <a:ext cx="5937813" cy="44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 new exchange request between selected classes  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0BD81FEE-0B4D-474A-8AE6-7D132920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28075"/>
              </p:ext>
            </p:extLst>
          </p:nvPr>
        </p:nvGraphicFramePr>
        <p:xfrm>
          <a:off x="6172224" y="3989363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2C02EDA-61AD-4B3A-901E-5129C8078499}"/>
              </a:ext>
            </a:extLst>
          </p:cNvPr>
          <p:cNvSpPr txBox="1"/>
          <p:nvPr/>
        </p:nvSpPr>
        <p:spPr>
          <a:xfrm>
            <a:off x="5365841" y="3652925"/>
            <a:ext cx="53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offered class above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4510F-DEE9-4858-8AD1-9EEDA3077E4D}"/>
              </a:ext>
            </a:extLst>
          </p:cNvPr>
          <p:cNvCxnSpPr/>
          <p:nvPr/>
        </p:nvCxnSpPr>
        <p:spPr>
          <a:xfrm flipH="1">
            <a:off x="10460078" y="1242436"/>
            <a:ext cx="1403973" cy="8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D23F5-D9F7-4D27-B2AE-019510D53C19}"/>
              </a:ext>
            </a:extLst>
          </p:cNvPr>
          <p:cNvSpPr txBox="1"/>
          <p:nvPr/>
        </p:nvSpPr>
        <p:spPr>
          <a:xfrm rot="19822040">
            <a:off x="10465178" y="1307186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67C96-E079-483B-8B6A-764742010209}"/>
              </a:ext>
            </a:extLst>
          </p:cNvPr>
          <p:cNvCxnSpPr>
            <a:endCxn id="3" idx="3"/>
          </p:cNvCxnSpPr>
          <p:nvPr/>
        </p:nvCxnSpPr>
        <p:spPr>
          <a:xfrm flipH="1">
            <a:off x="4599263" y="1471108"/>
            <a:ext cx="766578" cy="8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4A2B94-FB44-4A61-B822-B95A7EBCCEFD}"/>
              </a:ext>
            </a:extLst>
          </p:cNvPr>
          <p:cNvSpPr txBox="1"/>
          <p:nvPr/>
        </p:nvSpPr>
        <p:spPr>
          <a:xfrm rot="18863091">
            <a:off x="4393508" y="1360433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</p:spTree>
    <p:extLst>
      <p:ext uri="{BB962C8B-B14F-4D97-AF65-F5344CB8AC3E}">
        <p14:creationId xmlns:p14="http://schemas.microsoft.com/office/powerpoint/2010/main" val="13686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45" y="-165978"/>
            <a:ext cx="10515600" cy="1325563"/>
          </a:xfrm>
        </p:spPr>
        <p:txBody>
          <a:bodyPr/>
          <a:lstStyle/>
          <a:p>
            <a:r>
              <a:rPr lang="en-US" dirty="0"/>
              <a:t>                       Exchange request status 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83214"/>
              </p:ext>
            </p:extLst>
          </p:nvPr>
        </p:nvGraphicFramePr>
        <p:xfrm>
          <a:off x="2217966" y="1995801"/>
          <a:ext cx="6079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78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to join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3900668" y="15278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exchange requests </a:t>
            </a:r>
          </a:p>
        </p:txBody>
      </p:sp>
    </p:spTree>
    <p:extLst>
      <p:ext uri="{BB962C8B-B14F-4D97-AF65-F5344CB8AC3E}">
        <p14:creationId xmlns:p14="http://schemas.microsoft.com/office/powerpoint/2010/main" val="2084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552</Words>
  <Application>Microsoft Office PowerPoint</Application>
  <PresentationFormat>Widescreen</PresentationFormat>
  <Paragraphs>187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CS133  - Course swap project</vt:lpstr>
      <vt:lpstr>Course swap project  </vt:lpstr>
      <vt:lpstr>Scenarios   </vt:lpstr>
      <vt:lpstr>PowerPoint Presentation</vt:lpstr>
      <vt:lpstr>     Business logic primitives –user  </vt:lpstr>
      <vt:lpstr>     Business logic primitives – Registrar  </vt:lpstr>
      <vt:lpstr>                       login page   </vt:lpstr>
      <vt:lpstr>                       User information page </vt:lpstr>
      <vt:lpstr>                       Exchange request status  page    </vt:lpstr>
      <vt:lpstr>           Registrar admin page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9</cp:revision>
  <dcterms:created xsi:type="dcterms:W3CDTF">2020-09-24T01:35:51Z</dcterms:created>
  <dcterms:modified xsi:type="dcterms:W3CDTF">2020-09-26T22:06:49Z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